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Caveat"/>
      <p:regular r:id="rId13"/>
      <p:bold r:id="rId14"/>
    </p:embeddedFont>
    <p:embeddedFont>
      <p:font typeface="Yanone Kaffeesatz"/>
      <p:regular r:id="rId15"/>
      <p:bold r:id="rId16"/>
    </p:embeddedFont>
    <p:embeddedFont>
      <p:font typeface="Denk One"/>
      <p:regular r:id="rId17"/>
    </p:embeddedFont>
    <p:embeddedFont>
      <p:font typeface="Zilla Slab"/>
      <p:regular r:id="rId18"/>
      <p:bold r:id="rId19"/>
      <p:italic r:id="rId20"/>
    </p:embeddedFont>
    <p:embeddedFont>
      <p:font typeface="Barlow Semi Condense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ZillaSlab-italic.fntdata"/><Relationship Id="rId11" Type="http://schemas.openxmlformats.org/officeDocument/2006/relationships/slide" Target="slides/slide7.xml"/><Relationship Id="rId22" Type="http://schemas.openxmlformats.org/officeDocument/2006/relationships/font" Target="fonts/BarlowSemiCondensed-bold.fntdata"/><Relationship Id="rId10" Type="http://schemas.openxmlformats.org/officeDocument/2006/relationships/slide" Target="slides/slide6.xml"/><Relationship Id="rId21" Type="http://schemas.openxmlformats.org/officeDocument/2006/relationships/font" Target="fonts/BarlowSemiCondensed-regular.fntdata"/><Relationship Id="rId13" Type="http://schemas.openxmlformats.org/officeDocument/2006/relationships/font" Target="fonts/Caveat-regular.fntdata"/><Relationship Id="rId24" Type="http://schemas.openxmlformats.org/officeDocument/2006/relationships/font" Target="fonts/BarlowSemiCondensed-boldItalic.fntdata"/><Relationship Id="rId12" Type="http://schemas.openxmlformats.org/officeDocument/2006/relationships/slide" Target="slides/slide8.xml"/><Relationship Id="rId23" Type="http://schemas.openxmlformats.org/officeDocument/2006/relationships/font" Target="fonts/BarlowSemi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YanoneKaffeesatz-regular.fntdata"/><Relationship Id="rId14" Type="http://schemas.openxmlformats.org/officeDocument/2006/relationships/font" Target="fonts/Caveat-bold.fntdata"/><Relationship Id="rId17" Type="http://schemas.openxmlformats.org/officeDocument/2006/relationships/font" Target="fonts/DenkOne-regular.fntdata"/><Relationship Id="rId16" Type="http://schemas.openxmlformats.org/officeDocument/2006/relationships/font" Target="fonts/YanoneKaffeesatz-bold.fntdata"/><Relationship Id="rId5" Type="http://schemas.openxmlformats.org/officeDocument/2006/relationships/slide" Target="slides/slide1.xml"/><Relationship Id="rId19" Type="http://schemas.openxmlformats.org/officeDocument/2006/relationships/font" Target="fonts/ZillaSlab-bold.fntdata"/><Relationship Id="rId6" Type="http://schemas.openxmlformats.org/officeDocument/2006/relationships/slide" Target="slides/slide2.xml"/><Relationship Id="rId18" Type="http://schemas.openxmlformats.org/officeDocument/2006/relationships/font" Target="fonts/ZillaSlab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69c0db0b6_1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69c0db0b6_1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9c0db0b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9c0db0b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a7ade7f8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a7ade7f8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823e9eed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823e9eed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400"/>
              <a:buFont typeface="Barlow Semi Condensed"/>
              <a:buChar char="●"/>
            </a:pPr>
            <a:r>
              <a:rPr lang="es" sz="14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Reviews with 1 or 2 stars are negative </a:t>
            </a:r>
            <a:br>
              <a:rPr lang="es" sz="14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400">
              <a:solidFill>
                <a:srgbClr val="27385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400"/>
              <a:buFont typeface="Barlow Semi Condensed"/>
              <a:buChar char="●"/>
            </a:pPr>
            <a:r>
              <a:rPr lang="es" sz="14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Reviews with 4 or 5 stars are  positive </a:t>
            </a:r>
            <a:br>
              <a:rPr lang="es" sz="14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400">
              <a:solidFill>
                <a:srgbClr val="27385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400"/>
              <a:buFont typeface="Barlow Semi Condensed"/>
              <a:buChar char="●"/>
            </a:pPr>
            <a:r>
              <a:rPr lang="es" sz="14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Reviews with 3 stars are neutral therefore excluded from this analysis </a:t>
            </a:r>
            <a:endParaRPr sz="1400">
              <a:solidFill>
                <a:srgbClr val="27385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7385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polarity scores are above zero, meaning most of the reviews are positive sentiment in the data, this is in line with the star rating distribution we discovered earlier.</a:t>
            </a:r>
            <a:endParaRPr sz="1400">
              <a:solidFill>
                <a:srgbClr val="27385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64c327b2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64c327b2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69c0db0b6_1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69c0db0b6_1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69c0db0b6_1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69c0db0b6_1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TITLE_1">
    <p:bg>
      <p:bgPr>
        <a:solidFill>
          <a:srgbClr val="FAF6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-50"/>
            <a:ext cx="6331389" cy="5143521"/>
          </a:xfrm>
          <a:custGeom>
            <a:rect b="b" l="l" r="r" t="t"/>
            <a:pathLst>
              <a:path extrusionOk="0" h="34297" w="42217">
                <a:moveTo>
                  <a:pt x="1" y="1"/>
                </a:moveTo>
                <a:lnTo>
                  <a:pt x="1" y="34297"/>
                </a:lnTo>
                <a:lnTo>
                  <a:pt x="35326" y="34297"/>
                </a:lnTo>
                <a:cubicBezTo>
                  <a:pt x="41967" y="27032"/>
                  <a:pt x="42216" y="16369"/>
                  <a:pt x="36261" y="10539"/>
                </a:cubicBezTo>
                <a:cubicBezTo>
                  <a:pt x="34142" y="8419"/>
                  <a:pt x="30582" y="7193"/>
                  <a:pt x="26805" y="7193"/>
                </a:cubicBezTo>
                <a:cubicBezTo>
                  <a:pt x="25026" y="7193"/>
                  <a:pt x="23199" y="7465"/>
                  <a:pt x="21451" y="8045"/>
                </a:cubicBezTo>
                <a:cubicBezTo>
                  <a:pt x="19212" y="8797"/>
                  <a:pt x="16798" y="9415"/>
                  <a:pt x="14458" y="9415"/>
                </a:cubicBezTo>
                <a:cubicBezTo>
                  <a:pt x="12724" y="9415"/>
                  <a:pt x="11031" y="9076"/>
                  <a:pt x="9479" y="8200"/>
                </a:cubicBezTo>
                <a:cubicBezTo>
                  <a:pt x="6642" y="6642"/>
                  <a:pt x="4802" y="3243"/>
                  <a:pt x="4802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6717818" y="-5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40005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SECTION_HEADER_1_1_1">
    <p:bg>
      <p:bgPr>
        <a:solidFill>
          <a:srgbClr val="FAF6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idx="12" type="sldNum"/>
          </p:nvPr>
        </p:nvSpPr>
        <p:spPr>
          <a:xfrm>
            <a:off x="4297659" y="4637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3" name="Google Shape;103;p11"/>
          <p:cNvCxnSpPr/>
          <p:nvPr/>
        </p:nvCxnSpPr>
        <p:spPr>
          <a:xfrm>
            <a:off x="4279200" y="4693800"/>
            <a:ext cx="585600" cy="0"/>
          </a:xfrm>
          <a:prstGeom prst="straightConnector1">
            <a:avLst/>
          </a:prstGeom>
          <a:noFill/>
          <a:ln cap="flat" cmpd="sng" w="9525">
            <a:solidFill>
              <a:srgbClr val="4A31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1"/>
          <p:cNvSpPr/>
          <p:nvPr/>
        </p:nvSpPr>
        <p:spPr>
          <a:xfrm>
            <a:off x="0" y="-50"/>
            <a:ext cx="6331389" cy="5143521"/>
          </a:xfrm>
          <a:custGeom>
            <a:rect b="b" l="l" r="r" t="t"/>
            <a:pathLst>
              <a:path extrusionOk="0" h="34297" w="42217">
                <a:moveTo>
                  <a:pt x="1" y="1"/>
                </a:moveTo>
                <a:lnTo>
                  <a:pt x="1" y="34297"/>
                </a:lnTo>
                <a:lnTo>
                  <a:pt x="35326" y="34297"/>
                </a:lnTo>
                <a:cubicBezTo>
                  <a:pt x="41967" y="27032"/>
                  <a:pt x="42216" y="16369"/>
                  <a:pt x="36261" y="10539"/>
                </a:cubicBezTo>
                <a:cubicBezTo>
                  <a:pt x="34142" y="8419"/>
                  <a:pt x="30582" y="7193"/>
                  <a:pt x="26805" y="7193"/>
                </a:cubicBezTo>
                <a:cubicBezTo>
                  <a:pt x="25026" y="7193"/>
                  <a:pt x="23199" y="7465"/>
                  <a:pt x="21451" y="8045"/>
                </a:cubicBezTo>
                <a:cubicBezTo>
                  <a:pt x="19212" y="8797"/>
                  <a:pt x="16798" y="9415"/>
                  <a:pt x="14458" y="9415"/>
                </a:cubicBezTo>
                <a:cubicBezTo>
                  <a:pt x="12724" y="9415"/>
                  <a:pt x="11031" y="9076"/>
                  <a:pt x="9479" y="8200"/>
                </a:cubicBezTo>
                <a:cubicBezTo>
                  <a:pt x="6642" y="6642"/>
                  <a:pt x="4802" y="3243"/>
                  <a:pt x="4802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 rot="-5400000">
            <a:off x="7475675" y="933449"/>
            <a:ext cx="2601848" cy="734827"/>
          </a:xfrm>
          <a:custGeom>
            <a:rect b="b" l="l" r="r" t="t"/>
            <a:pathLst>
              <a:path extrusionOk="0" h="3027" w="10718">
                <a:moveTo>
                  <a:pt x="5725" y="1"/>
                </a:moveTo>
                <a:cubicBezTo>
                  <a:pt x="5501" y="1"/>
                  <a:pt x="5275" y="17"/>
                  <a:pt x="5049" y="50"/>
                </a:cubicBezTo>
                <a:cubicBezTo>
                  <a:pt x="2977" y="50"/>
                  <a:pt x="882" y="1241"/>
                  <a:pt x="1" y="3027"/>
                </a:cubicBezTo>
                <a:lnTo>
                  <a:pt x="10717" y="3027"/>
                </a:lnTo>
                <a:lnTo>
                  <a:pt x="10717" y="2432"/>
                </a:lnTo>
                <a:cubicBezTo>
                  <a:pt x="9379" y="1093"/>
                  <a:pt x="7585" y="1"/>
                  <a:pt x="5725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1"/>
          <p:cNvSpPr txBox="1"/>
          <p:nvPr>
            <p:ph idx="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9" name="Google Shape;109;p11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1"/>
          <p:cNvCxnSpPr/>
          <p:nvPr/>
        </p:nvCxnSpPr>
        <p:spPr>
          <a:xfrm>
            <a:off x="4563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5315300" y="2312450"/>
            <a:ext cx="23289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_2_2_2_1">
    <p:bg>
      <p:bgPr>
        <a:solidFill>
          <a:srgbClr val="FAF6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 txBox="1"/>
          <p:nvPr>
            <p:ph idx="1" type="subTitle"/>
          </p:nvPr>
        </p:nvSpPr>
        <p:spPr>
          <a:xfrm flipH="1">
            <a:off x="1487400" y="2312450"/>
            <a:ext cx="23289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7" name="Google Shape;117;p12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2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119" name="Google Shape;119;p12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2"/>
          <p:cNvCxnSpPr/>
          <p:nvPr/>
        </p:nvCxnSpPr>
        <p:spPr>
          <a:xfrm>
            <a:off x="4567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 1">
  <p:cSld name="CUSTOM_1_2_2_2_1_1_2">
    <p:bg>
      <p:bgPr>
        <a:solidFill>
          <a:srgbClr val="FAF6E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25" name="Google Shape;125;p13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3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127" name="Google Shape;127;p13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3"/>
          <p:cNvCxnSpPr/>
          <p:nvPr/>
        </p:nvCxnSpPr>
        <p:spPr>
          <a:xfrm>
            <a:off x="4567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3"/>
          <p:cNvSpPr txBox="1"/>
          <p:nvPr>
            <p:ph idx="1" type="subTitle"/>
          </p:nvPr>
        </p:nvSpPr>
        <p:spPr>
          <a:xfrm flipH="1">
            <a:off x="1487400" y="2401263"/>
            <a:ext cx="23289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2" type="subTitle"/>
          </p:nvPr>
        </p:nvSpPr>
        <p:spPr>
          <a:xfrm flipH="1">
            <a:off x="1487400" y="2190267"/>
            <a:ext cx="2328900" cy="2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enk One"/>
              <a:buNone/>
              <a:defRPr sz="16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3" type="subTitle"/>
          </p:nvPr>
        </p:nvSpPr>
        <p:spPr>
          <a:xfrm flipH="1">
            <a:off x="5319300" y="2401263"/>
            <a:ext cx="23289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2" name="Google Shape;132;p13"/>
          <p:cNvSpPr txBox="1"/>
          <p:nvPr>
            <p:ph idx="4" type="subTitle"/>
          </p:nvPr>
        </p:nvSpPr>
        <p:spPr>
          <a:xfrm flipH="1">
            <a:off x="5319300" y="2190267"/>
            <a:ext cx="2328900" cy="2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_2_2_2_1_1">
    <p:bg>
      <p:bgPr>
        <a:solidFill>
          <a:srgbClr val="FAF6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7" name="Google Shape;137;p14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p14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139" name="Google Shape;139;p14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/>
          <p:cNvCxnSpPr/>
          <p:nvPr/>
        </p:nvCxnSpPr>
        <p:spPr>
          <a:xfrm>
            <a:off x="4567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1_1_1_2">
    <p:bg>
      <p:bgPr>
        <a:solidFill>
          <a:srgbClr val="FAF6E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0" y="-50"/>
            <a:ext cx="6331389" cy="5143521"/>
          </a:xfrm>
          <a:custGeom>
            <a:rect b="b" l="l" r="r" t="t"/>
            <a:pathLst>
              <a:path extrusionOk="0" h="34297" w="42217">
                <a:moveTo>
                  <a:pt x="1" y="1"/>
                </a:moveTo>
                <a:lnTo>
                  <a:pt x="1" y="34297"/>
                </a:lnTo>
                <a:lnTo>
                  <a:pt x="35326" y="34297"/>
                </a:lnTo>
                <a:cubicBezTo>
                  <a:pt x="41967" y="27032"/>
                  <a:pt x="42216" y="16369"/>
                  <a:pt x="36261" y="10539"/>
                </a:cubicBezTo>
                <a:cubicBezTo>
                  <a:pt x="34142" y="8419"/>
                  <a:pt x="30582" y="7193"/>
                  <a:pt x="26805" y="7193"/>
                </a:cubicBezTo>
                <a:cubicBezTo>
                  <a:pt x="25026" y="7193"/>
                  <a:pt x="23199" y="7465"/>
                  <a:pt x="21451" y="8045"/>
                </a:cubicBezTo>
                <a:cubicBezTo>
                  <a:pt x="19212" y="8797"/>
                  <a:pt x="16798" y="9415"/>
                  <a:pt x="14458" y="9415"/>
                </a:cubicBezTo>
                <a:cubicBezTo>
                  <a:pt x="12724" y="9415"/>
                  <a:pt x="11031" y="9076"/>
                  <a:pt x="9479" y="8200"/>
                </a:cubicBezTo>
                <a:cubicBezTo>
                  <a:pt x="6642" y="6642"/>
                  <a:pt x="4802" y="3243"/>
                  <a:pt x="4802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 rot="-5400000">
            <a:off x="7475675" y="933449"/>
            <a:ext cx="2601848" cy="734827"/>
          </a:xfrm>
          <a:custGeom>
            <a:rect b="b" l="l" r="r" t="t"/>
            <a:pathLst>
              <a:path extrusionOk="0" h="3027" w="10718">
                <a:moveTo>
                  <a:pt x="5725" y="1"/>
                </a:moveTo>
                <a:cubicBezTo>
                  <a:pt x="5501" y="1"/>
                  <a:pt x="5275" y="17"/>
                  <a:pt x="5049" y="50"/>
                </a:cubicBezTo>
                <a:cubicBezTo>
                  <a:pt x="2977" y="50"/>
                  <a:pt x="882" y="1241"/>
                  <a:pt x="1" y="3027"/>
                </a:cubicBezTo>
                <a:lnTo>
                  <a:pt x="10717" y="3027"/>
                </a:lnTo>
                <a:lnTo>
                  <a:pt x="10717" y="2432"/>
                </a:lnTo>
                <a:cubicBezTo>
                  <a:pt x="9379" y="1093"/>
                  <a:pt x="7585" y="1"/>
                  <a:pt x="5725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123350" y="2116875"/>
            <a:ext cx="88977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1" type="subTitle"/>
          </p:nvPr>
        </p:nvSpPr>
        <p:spPr>
          <a:xfrm>
            <a:off x="1940500" y="3135975"/>
            <a:ext cx="52629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_2_2_2_1_1_1">
    <p:bg>
      <p:bgPr>
        <a:solidFill>
          <a:srgbClr val="FAF6E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6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152" name="Google Shape;152;p16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AF6E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 type="secHead">
  <p:cSld name="SECTION_HEADER">
    <p:bg>
      <p:bgPr>
        <a:solidFill>
          <a:srgbClr val="FAF6E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hasCustomPrompt="1" type="title"/>
          </p:nvPr>
        </p:nvSpPr>
        <p:spPr>
          <a:xfrm>
            <a:off x="530075" y="1815613"/>
            <a:ext cx="1616700" cy="90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None/>
              <a:defRPr sz="4800">
                <a:solidFill>
                  <a:srgbClr val="FF61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flipH="1">
            <a:off x="630484" y="2968499"/>
            <a:ext cx="1416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3" type="title"/>
          </p:nvPr>
        </p:nvSpPr>
        <p:spPr>
          <a:xfrm>
            <a:off x="2146845" y="1815613"/>
            <a:ext cx="1616700" cy="90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None/>
              <a:defRPr sz="4800">
                <a:solidFill>
                  <a:srgbClr val="FF61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 flipH="1">
            <a:off x="2247254" y="2968499"/>
            <a:ext cx="1416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5" type="title"/>
          </p:nvPr>
        </p:nvSpPr>
        <p:spPr>
          <a:xfrm>
            <a:off x="3763615" y="1815613"/>
            <a:ext cx="1616700" cy="90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None/>
              <a:defRPr sz="4800">
                <a:solidFill>
                  <a:srgbClr val="FF61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6" type="subTitle"/>
          </p:nvPr>
        </p:nvSpPr>
        <p:spPr>
          <a:xfrm flipH="1">
            <a:off x="3864024" y="2968499"/>
            <a:ext cx="1416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7" type="title"/>
          </p:nvPr>
        </p:nvSpPr>
        <p:spPr>
          <a:xfrm>
            <a:off x="5380385" y="1815613"/>
            <a:ext cx="1616700" cy="90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None/>
              <a:defRPr sz="4800">
                <a:solidFill>
                  <a:srgbClr val="FF61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8" type="subTitle"/>
          </p:nvPr>
        </p:nvSpPr>
        <p:spPr>
          <a:xfrm flipH="1">
            <a:off x="5480794" y="2968499"/>
            <a:ext cx="1416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9" type="title"/>
          </p:nvPr>
        </p:nvSpPr>
        <p:spPr>
          <a:xfrm>
            <a:off x="6997155" y="1815613"/>
            <a:ext cx="1616700" cy="901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None/>
              <a:defRPr sz="4800">
                <a:solidFill>
                  <a:srgbClr val="FF61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4800"/>
              <a:buFont typeface="Yanone Kaffeesatz"/>
              <a:buNone/>
              <a:defRPr sz="4800">
                <a:solidFill>
                  <a:srgbClr val="FF614D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3" type="subTitle"/>
          </p:nvPr>
        </p:nvSpPr>
        <p:spPr>
          <a:xfrm flipH="1">
            <a:off x="7097564" y="2968499"/>
            <a:ext cx="14160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600"/>
              <a:buFont typeface="Denk One"/>
              <a:buNone/>
              <a:defRPr sz="16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cxnSp>
        <p:nvCxnSpPr>
          <p:cNvPr id="26" name="Google Shape;26;p3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3"/>
          <p:cNvCxnSpPr/>
          <p:nvPr/>
        </p:nvCxnSpPr>
        <p:spPr>
          <a:xfrm>
            <a:off x="1338425" y="2618388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2955200" y="2618388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4571975" y="2618388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3"/>
          <p:cNvCxnSpPr/>
          <p:nvPr/>
        </p:nvCxnSpPr>
        <p:spPr>
          <a:xfrm>
            <a:off x="6188725" y="2618388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3"/>
          <p:cNvCxnSpPr/>
          <p:nvPr/>
        </p:nvCxnSpPr>
        <p:spPr>
          <a:xfrm>
            <a:off x="7805500" y="2618388"/>
            <a:ext cx="0" cy="3501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3" name="Google Shape;33;p3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HEADER_2">
    <p:bg>
      <p:bgPr>
        <a:solidFill>
          <a:srgbClr val="FAF6E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3239250" y="2012300"/>
            <a:ext cx="26652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200"/>
              <a:buNone/>
              <a:defRPr sz="1200">
                <a:solidFill>
                  <a:srgbClr val="273857"/>
                </a:solidFill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 flipH="1" rot="5400000">
            <a:off x="6819604" y="-914996"/>
            <a:ext cx="1409392" cy="3239399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rot="5400000">
            <a:off x="6673844" y="2673348"/>
            <a:ext cx="1497754" cy="3442557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1" y="570175"/>
            <a:ext cx="1290574" cy="3852688"/>
          </a:xfrm>
          <a:custGeom>
            <a:rect b="b" l="l" r="r" t="t"/>
            <a:pathLst>
              <a:path extrusionOk="0" h="44186" w="28987">
                <a:moveTo>
                  <a:pt x="28987" y="1"/>
                </a:moveTo>
                <a:cubicBezTo>
                  <a:pt x="20052" y="925"/>
                  <a:pt x="1" y="15797"/>
                  <a:pt x="2776" y="30059"/>
                </a:cubicBezTo>
                <a:cubicBezTo>
                  <a:pt x="5145" y="41784"/>
                  <a:pt x="19025" y="44186"/>
                  <a:pt x="25817" y="44186"/>
                </a:cubicBezTo>
                <a:cubicBezTo>
                  <a:pt x="27244" y="44186"/>
                  <a:pt x="28357" y="44080"/>
                  <a:pt x="28987" y="43932"/>
                </a:cubicBezTo>
                <a:lnTo>
                  <a:pt x="28987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40" name="Google Shape;40;p4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2" name="Google Shape;42;p4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SECTION_HEADER_2_1">
    <p:bg>
      <p:bgPr>
        <a:solidFill>
          <a:srgbClr val="FAF6E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5973925" y="0"/>
            <a:ext cx="3170087" cy="3352202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630575" y="3292845"/>
            <a:ext cx="16713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3661582" y="3292845"/>
            <a:ext cx="175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630575" y="3203120"/>
            <a:ext cx="1671300" cy="2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61582" y="3090764"/>
            <a:ext cx="175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 flipH="1" rot="10800000">
            <a:off x="0" y="2212823"/>
            <a:ext cx="2092982" cy="2930677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51" name="Google Shape;51;p5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5"/>
          <p:cNvSpPr txBox="1"/>
          <p:nvPr>
            <p:ph idx="5" type="subTitle"/>
          </p:nvPr>
        </p:nvSpPr>
        <p:spPr>
          <a:xfrm>
            <a:off x="5777482" y="3292845"/>
            <a:ext cx="1756200" cy="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" name="Google Shape;53;p5"/>
          <p:cNvSpPr txBox="1"/>
          <p:nvPr>
            <p:ph idx="6" type="subTitle"/>
          </p:nvPr>
        </p:nvSpPr>
        <p:spPr>
          <a:xfrm>
            <a:off x="5777482" y="3090764"/>
            <a:ext cx="1756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enk One"/>
              <a:buNone/>
              <a:defRPr sz="18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5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05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SECTION_HEADER_1">
    <p:bg>
      <p:bgPr>
        <a:solidFill>
          <a:srgbClr val="FAF6E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4297659" y="4637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8" name="Google Shape;58;p6"/>
          <p:cNvCxnSpPr/>
          <p:nvPr/>
        </p:nvCxnSpPr>
        <p:spPr>
          <a:xfrm>
            <a:off x="4279200" y="4693800"/>
            <a:ext cx="585600" cy="0"/>
          </a:xfrm>
          <a:prstGeom prst="straightConnector1">
            <a:avLst/>
          </a:prstGeom>
          <a:noFill/>
          <a:ln cap="flat" cmpd="sng" w="9525">
            <a:solidFill>
              <a:srgbClr val="4A31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6"/>
          <p:cNvSpPr/>
          <p:nvPr/>
        </p:nvSpPr>
        <p:spPr>
          <a:xfrm>
            <a:off x="0" y="-50"/>
            <a:ext cx="6331389" cy="5143521"/>
          </a:xfrm>
          <a:custGeom>
            <a:rect b="b" l="l" r="r" t="t"/>
            <a:pathLst>
              <a:path extrusionOk="0" h="34297" w="42217">
                <a:moveTo>
                  <a:pt x="1" y="1"/>
                </a:moveTo>
                <a:lnTo>
                  <a:pt x="1" y="34297"/>
                </a:lnTo>
                <a:lnTo>
                  <a:pt x="35326" y="34297"/>
                </a:lnTo>
                <a:cubicBezTo>
                  <a:pt x="41967" y="27032"/>
                  <a:pt x="42216" y="16369"/>
                  <a:pt x="36261" y="10539"/>
                </a:cubicBezTo>
                <a:cubicBezTo>
                  <a:pt x="34142" y="8419"/>
                  <a:pt x="30582" y="7193"/>
                  <a:pt x="26805" y="7193"/>
                </a:cubicBezTo>
                <a:cubicBezTo>
                  <a:pt x="25026" y="7193"/>
                  <a:pt x="23199" y="7465"/>
                  <a:pt x="21451" y="8045"/>
                </a:cubicBezTo>
                <a:cubicBezTo>
                  <a:pt x="19212" y="8797"/>
                  <a:pt x="16798" y="9415"/>
                  <a:pt x="14458" y="9415"/>
                </a:cubicBezTo>
                <a:cubicBezTo>
                  <a:pt x="12724" y="9415"/>
                  <a:pt x="11031" y="9076"/>
                  <a:pt x="9479" y="8200"/>
                </a:cubicBezTo>
                <a:cubicBezTo>
                  <a:pt x="6642" y="6642"/>
                  <a:pt x="4802" y="3243"/>
                  <a:pt x="4802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 rot="-5400000">
            <a:off x="7475675" y="933449"/>
            <a:ext cx="2601848" cy="734827"/>
          </a:xfrm>
          <a:custGeom>
            <a:rect b="b" l="l" r="r" t="t"/>
            <a:pathLst>
              <a:path extrusionOk="0" h="3027" w="10718">
                <a:moveTo>
                  <a:pt x="5725" y="1"/>
                </a:moveTo>
                <a:cubicBezTo>
                  <a:pt x="5501" y="1"/>
                  <a:pt x="5275" y="17"/>
                  <a:pt x="5049" y="50"/>
                </a:cubicBezTo>
                <a:cubicBezTo>
                  <a:pt x="2977" y="50"/>
                  <a:pt x="882" y="1241"/>
                  <a:pt x="1" y="3027"/>
                </a:cubicBezTo>
                <a:lnTo>
                  <a:pt x="10717" y="3027"/>
                </a:lnTo>
                <a:lnTo>
                  <a:pt x="10717" y="2432"/>
                </a:lnTo>
                <a:cubicBezTo>
                  <a:pt x="9379" y="1093"/>
                  <a:pt x="7585" y="1"/>
                  <a:pt x="5725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62" name="Google Shape;62;p6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4" name="Google Shape;64;p6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_2_2_2">
    <p:bg>
      <p:bgPr>
        <a:solidFill>
          <a:srgbClr val="FAF6E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/>
          <p:nvPr/>
        </p:nvSpPr>
        <p:spPr>
          <a:xfrm flipH="1">
            <a:off x="-1" y="0"/>
            <a:ext cx="4696122" cy="4965831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 flipH="1" rot="5400000">
            <a:off x="6232293" y="2242010"/>
            <a:ext cx="2426182" cy="3397236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5315300" y="2312450"/>
            <a:ext cx="23289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0" name="Google Shape;70;p7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7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72" name="Google Shape;72;p7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7"/>
          <p:cNvCxnSpPr/>
          <p:nvPr/>
        </p:nvCxnSpPr>
        <p:spPr>
          <a:xfrm>
            <a:off x="4563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2">
    <p:bg>
      <p:bgPr>
        <a:solidFill>
          <a:srgbClr val="FAF6E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/>
          <p:nvPr/>
        </p:nvSpPr>
        <p:spPr>
          <a:xfrm>
            <a:off x="5973925" y="0"/>
            <a:ext cx="3170087" cy="3352202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 flipH="1" rot="10800000">
            <a:off x="0" y="2212823"/>
            <a:ext cx="2092982" cy="2930677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78" name="Google Shape;78;p8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8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80" name="Google Shape;80;p8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SECTION_HEADER_1_1">
    <p:bg>
      <p:bgPr>
        <a:solidFill>
          <a:srgbClr val="FAF6E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4297659" y="4637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lvl="1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lvl="2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lvl="3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lvl="4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lvl="5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lvl="6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lvl="7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lvl="8" rtl="0" algn="ctr">
              <a:buNone/>
              <a:defRPr>
                <a:solidFill>
                  <a:srgbClr val="4A3135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3" name="Google Shape;83;p9"/>
          <p:cNvCxnSpPr/>
          <p:nvPr/>
        </p:nvCxnSpPr>
        <p:spPr>
          <a:xfrm>
            <a:off x="4279200" y="4693800"/>
            <a:ext cx="585600" cy="0"/>
          </a:xfrm>
          <a:prstGeom prst="straightConnector1">
            <a:avLst/>
          </a:prstGeom>
          <a:noFill/>
          <a:ln cap="flat" cmpd="sng" w="9525">
            <a:solidFill>
              <a:srgbClr val="4A31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9"/>
          <p:cNvSpPr/>
          <p:nvPr/>
        </p:nvSpPr>
        <p:spPr>
          <a:xfrm>
            <a:off x="0" y="-50"/>
            <a:ext cx="6331389" cy="5143521"/>
          </a:xfrm>
          <a:custGeom>
            <a:rect b="b" l="l" r="r" t="t"/>
            <a:pathLst>
              <a:path extrusionOk="0" h="34297" w="42217">
                <a:moveTo>
                  <a:pt x="1" y="1"/>
                </a:moveTo>
                <a:lnTo>
                  <a:pt x="1" y="34297"/>
                </a:lnTo>
                <a:lnTo>
                  <a:pt x="35326" y="34297"/>
                </a:lnTo>
                <a:cubicBezTo>
                  <a:pt x="41967" y="27032"/>
                  <a:pt x="42216" y="16369"/>
                  <a:pt x="36261" y="10539"/>
                </a:cubicBezTo>
                <a:cubicBezTo>
                  <a:pt x="34142" y="8419"/>
                  <a:pt x="30582" y="7193"/>
                  <a:pt x="26805" y="7193"/>
                </a:cubicBezTo>
                <a:cubicBezTo>
                  <a:pt x="25026" y="7193"/>
                  <a:pt x="23199" y="7465"/>
                  <a:pt x="21451" y="8045"/>
                </a:cubicBezTo>
                <a:cubicBezTo>
                  <a:pt x="19212" y="8797"/>
                  <a:pt x="16798" y="9415"/>
                  <a:pt x="14458" y="9415"/>
                </a:cubicBezTo>
                <a:cubicBezTo>
                  <a:pt x="12724" y="9415"/>
                  <a:pt x="11031" y="9076"/>
                  <a:pt x="9479" y="8200"/>
                </a:cubicBezTo>
                <a:cubicBezTo>
                  <a:pt x="6642" y="6642"/>
                  <a:pt x="4802" y="3243"/>
                  <a:pt x="4802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/>
          <p:nvPr/>
        </p:nvSpPr>
        <p:spPr>
          <a:xfrm rot="-5400000">
            <a:off x="7475675" y="933449"/>
            <a:ext cx="2601848" cy="734827"/>
          </a:xfrm>
          <a:custGeom>
            <a:rect b="b" l="l" r="r" t="t"/>
            <a:pathLst>
              <a:path extrusionOk="0" h="3027" w="10718">
                <a:moveTo>
                  <a:pt x="5725" y="1"/>
                </a:moveTo>
                <a:cubicBezTo>
                  <a:pt x="5501" y="1"/>
                  <a:pt x="5275" y="17"/>
                  <a:pt x="5049" y="50"/>
                </a:cubicBezTo>
                <a:cubicBezTo>
                  <a:pt x="2977" y="50"/>
                  <a:pt x="882" y="1241"/>
                  <a:pt x="1" y="3027"/>
                </a:cubicBezTo>
                <a:lnTo>
                  <a:pt x="10717" y="3027"/>
                </a:lnTo>
                <a:lnTo>
                  <a:pt x="10717" y="2432"/>
                </a:lnTo>
                <a:cubicBezTo>
                  <a:pt x="9379" y="1093"/>
                  <a:pt x="7585" y="1"/>
                  <a:pt x="5725" y="1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87" name="Google Shape;87;p9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9"/>
          <p:cNvSpPr txBox="1"/>
          <p:nvPr>
            <p:ph idx="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9" name="Google Shape;89;p9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9"/>
          <p:cNvCxnSpPr/>
          <p:nvPr/>
        </p:nvCxnSpPr>
        <p:spPr>
          <a:xfrm>
            <a:off x="4567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9"/>
          <p:cNvSpPr txBox="1"/>
          <p:nvPr>
            <p:ph idx="1" type="subTitle"/>
          </p:nvPr>
        </p:nvSpPr>
        <p:spPr>
          <a:xfrm flipH="1">
            <a:off x="1487400" y="2312450"/>
            <a:ext cx="23289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4">
    <p:bg>
      <p:bgPr>
        <a:solidFill>
          <a:srgbClr val="FAF6E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/>
          <p:nvPr/>
        </p:nvSpPr>
        <p:spPr>
          <a:xfrm>
            <a:off x="5973925" y="0"/>
            <a:ext cx="3170087" cy="3352202"/>
          </a:xfrm>
          <a:custGeom>
            <a:rect b="b" l="l" r="r" t="t"/>
            <a:pathLst>
              <a:path extrusionOk="0" h="25292" w="11004">
                <a:moveTo>
                  <a:pt x="1" y="1"/>
                </a:moveTo>
                <a:cubicBezTo>
                  <a:pt x="5359" y="6835"/>
                  <a:pt x="1192" y="19052"/>
                  <a:pt x="7741" y="23815"/>
                </a:cubicBezTo>
                <a:cubicBezTo>
                  <a:pt x="8622" y="24696"/>
                  <a:pt x="9812" y="25006"/>
                  <a:pt x="11003" y="25292"/>
                </a:cubicBezTo>
                <a:lnTo>
                  <a:pt x="11003" y="1"/>
                </a:ln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/>
          <p:nvPr/>
        </p:nvSpPr>
        <p:spPr>
          <a:xfrm flipH="1" rot="10800000">
            <a:off x="0" y="2212823"/>
            <a:ext cx="2092982" cy="2930677"/>
          </a:xfrm>
          <a:custGeom>
            <a:rect b="b" l="l" r="r" t="t"/>
            <a:pathLst>
              <a:path extrusionOk="0" h="28030" w="20018">
                <a:moveTo>
                  <a:pt x="0" y="0"/>
                </a:moveTo>
                <a:lnTo>
                  <a:pt x="0" y="7265"/>
                </a:lnTo>
                <a:lnTo>
                  <a:pt x="0" y="27655"/>
                </a:lnTo>
                <a:cubicBezTo>
                  <a:pt x="780" y="27780"/>
                  <a:pt x="1435" y="27936"/>
                  <a:pt x="2214" y="27936"/>
                </a:cubicBezTo>
                <a:cubicBezTo>
                  <a:pt x="2867" y="27997"/>
                  <a:pt x="3511" y="28029"/>
                  <a:pt x="4142" y="28029"/>
                </a:cubicBezTo>
                <a:cubicBezTo>
                  <a:pt x="8662" y="28029"/>
                  <a:pt x="12555" y="26382"/>
                  <a:pt x="14935" y="21950"/>
                </a:cubicBezTo>
                <a:cubicBezTo>
                  <a:pt x="20017" y="12721"/>
                  <a:pt x="6111" y="7140"/>
                  <a:pt x="10009" y="0"/>
                </a:cubicBezTo>
                <a:close/>
              </a:path>
            </a:pathLst>
          </a:custGeom>
          <a:solidFill>
            <a:srgbClr val="EEEA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 algn="ctr">
              <a:buNone/>
              <a:defRPr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96" name="Google Shape;96;p10"/>
          <p:cNvCxnSpPr/>
          <p:nvPr/>
        </p:nvCxnSpPr>
        <p:spPr>
          <a:xfrm>
            <a:off x="4279200" y="4466625"/>
            <a:ext cx="5856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0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614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  <p:cxnSp>
        <p:nvCxnSpPr>
          <p:cNvPr id="98" name="Google Shape;98;p10"/>
          <p:cNvCxnSpPr/>
          <p:nvPr/>
        </p:nvCxnSpPr>
        <p:spPr>
          <a:xfrm>
            <a:off x="1015925" y="1037250"/>
            <a:ext cx="7112100" cy="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0"/>
          <p:cNvCxnSpPr/>
          <p:nvPr/>
        </p:nvCxnSpPr>
        <p:spPr>
          <a:xfrm>
            <a:off x="4567800" y="1610850"/>
            <a:ext cx="0" cy="2261400"/>
          </a:xfrm>
          <a:prstGeom prst="straightConnector1">
            <a:avLst/>
          </a:prstGeom>
          <a:noFill/>
          <a:ln cap="flat" cmpd="sng" w="28575">
            <a:solidFill>
              <a:srgbClr val="27385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0"/>
          <p:cNvSpPr txBox="1"/>
          <p:nvPr>
            <p:ph idx="1" type="subTitle"/>
          </p:nvPr>
        </p:nvSpPr>
        <p:spPr>
          <a:xfrm flipH="1">
            <a:off x="1487400" y="2312450"/>
            <a:ext cx="2328900" cy="7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F4F3">
            <a:alpha val="9569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2800"/>
              <a:buFont typeface="Denk One"/>
              <a:buNone/>
              <a:defRPr sz="2800">
                <a:solidFill>
                  <a:srgbClr val="273857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3857"/>
              </a:buClr>
              <a:buSzPts val="1800"/>
              <a:buFont typeface="Barlow Semi Condensed"/>
              <a:buChar char="●"/>
              <a:defRPr sz="1800"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○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■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●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○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■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●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73857"/>
              </a:buClr>
              <a:buSzPts val="1400"/>
              <a:buFont typeface="Barlow Semi Condensed"/>
              <a:buChar char="○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73857"/>
              </a:buClr>
              <a:buSzPts val="1400"/>
              <a:buFont typeface="Barlow Semi Condensed"/>
              <a:buChar char="■"/>
              <a:defRPr>
                <a:solidFill>
                  <a:srgbClr val="27385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marilyn.sasha@gmail.com" TargetMode="External"/><Relationship Id="rId4" Type="http://schemas.openxmlformats.org/officeDocument/2006/relationships/hyperlink" Target="mailto:rmasab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idx="1" type="subTitle"/>
          </p:nvPr>
        </p:nvSpPr>
        <p:spPr>
          <a:xfrm>
            <a:off x="1656450" y="3882425"/>
            <a:ext cx="5831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614D"/>
                </a:solidFill>
              </a:rPr>
              <a:t>Galvanize Holiday Hackathon 2020</a:t>
            </a:r>
            <a:endParaRPr b="1" sz="1800">
              <a:solidFill>
                <a:srgbClr val="FF614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Team 3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Marilyn Alonzo-Flores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Rona Masab</a:t>
            </a:r>
            <a:endParaRPr b="1" sz="1800"/>
          </a:p>
        </p:txBody>
      </p:sp>
      <p:grpSp>
        <p:nvGrpSpPr>
          <p:cNvPr id="159" name="Google Shape;159;p18"/>
          <p:cNvGrpSpPr/>
          <p:nvPr/>
        </p:nvGrpSpPr>
        <p:grpSpPr>
          <a:xfrm>
            <a:off x="2142737" y="764180"/>
            <a:ext cx="4322082" cy="2961795"/>
            <a:chOff x="2142713" y="1123005"/>
            <a:chExt cx="4322082" cy="2961795"/>
          </a:xfrm>
        </p:grpSpPr>
        <p:grpSp>
          <p:nvGrpSpPr>
            <p:cNvPr id="160" name="Google Shape;160;p18"/>
            <p:cNvGrpSpPr/>
            <p:nvPr/>
          </p:nvGrpSpPr>
          <p:grpSpPr>
            <a:xfrm>
              <a:off x="2142712" y="1123005"/>
              <a:ext cx="4322082" cy="2961795"/>
              <a:chOff x="2020563" y="1123005"/>
              <a:chExt cx="4322082" cy="2961795"/>
            </a:xfrm>
          </p:grpSpPr>
          <p:grpSp>
            <p:nvGrpSpPr>
              <p:cNvPr id="161" name="Google Shape;161;p18"/>
              <p:cNvGrpSpPr/>
              <p:nvPr/>
            </p:nvGrpSpPr>
            <p:grpSpPr>
              <a:xfrm>
                <a:off x="2020563" y="1868375"/>
                <a:ext cx="1777800" cy="2216425"/>
                <a:chOff x="2020563" y="1868375"/>
                <a:chExt cx="1777800" cy="2216425"/>
              </a:xfrm>
            </p:grpSpPr>
            <p:sp>
              <p:nvSpPr>
                <p:cNvPr id="162" name="Google Shape;162;p18"/>
                <p:cNvSpPr/>
                <p:nvPr/>
              </p:nvSpPr>
              <p:spPr>
                <a:xfrm>
                  <a:off x="2020563" y="3827100"/>
                  <a:ext cx="1777800" cy="257700"/>
                </a:xfrm>
                <a:prstGeom prst="ellipse">
                  <a:avLst/>
                </a:prstGeom>
                <a:solidFill>
                  <a:srgbClr val="92BABF">
                    <a:alpha val="626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18"/>
                <p:cNvSpPr/>
                <p:nvPr/>
              </p:nvSpPr>
              <p:spPr>
                <a:xfrm>
                  <a:off x="2031650" y="2376472"/>
                  <a:ext cx="343774" cy="817714"/>
                </a:xfrm>
                <a:custGeom>
                  <a:rect b="b" l="l" r="r" t="t"/>
                  <a:pathLst>
                    <a:path extrusionOk="0" h="14719" w="6188">
                      <a:moveTo>
                        <a:pt x="1670" y="1"/>
                      </a:moveTo>
                      <a:cubicBezTo>
                        <a:pt x="1010" y="1"/>
                        <a:pt x="417" y="573"/>
                        <a:pt x="217" y="1220"/>
                      </a:cubicBezTo>
                      <a:cubicBezTo>
                        <a:pt x="0" y="1925"/>
                        <a:pt x="140" y="2685"/>
                        <a:pt x="306" y="3405"/>
                      </a:cubicBezTo>
                      <a:cubicBezTo>
                        <a:pt x="1244" y="7470"/>
                        <a:pt x="3007" y="11340"/>
                        <a:pt x="5451" y="14719"/>
                      </a:cubicBezTo>
                      <a:lnTo>
                        <a:pt x="6188" y="5490"/>
                      </a:lnTo>
                      <a:cubicBezTo>
                        <a:pt x="5215" y="4064"/>
                        <a:pt x="4239" y="2638"/>
                        <a:pt x="3266" y="1213"/>
                      </a:cubicBezTo>
                      <a:cubicBezTo>
                        <a:pt x="2906" y="685"/>
                        <a:pt x="2476" y="115"/>
                        <a:pt x="1848" y="15"/>
                      </a:cubicBezTo>
                      <a:cubicBezTo>
                        <a:pt x="1788" y="5"/>
                        <a:pt x="1729" y="1"/>
                        <a:pt x="1670" y="1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18"/>
                <p:cNvSpPr/>
                <p:nvPr/>
              </p:nvSpPr>
              <p:spPr>
                <a:xfrm>
                  <a:off x="3411564" y="2622853"/>
                  <a:ext cx="362941" cy="796881"/>
                </a:xfrm>
                <a:custGeom>
                  <a:rect b="b" l="l" r="r" t="t"/>
                  <a:pathLst>
                    <a:path extrusionOk="0" h="14344" w="6533">
                      <a:moveTo>
                        <a:pt x="0" y="0"/>
                      </a:moveTo>
                      <a:lnTo>
                        <a:pt x="63" y="9265"/>
                      </a:lnTo>
                      <a:cubicBezTo>
                        <a:pt x="1155" y="10597"/>
                        <a:pt x="2252" y="11935"/>
                        <a:pt x="3344" y="13271"/>
                      </a:cubicBezTo>
                      <a:cubicBezTo>
                        <a:pt x="3748" y="13763"/>
                        <a:pt x="4224" y="14297"/>
                        <a:pt x="4859" y="14340"/>
                      </a:cubicBezTo>
                      <a:cubicBezTo>
                        <a:pt x="4887" y="14342"/>
                        <a:pt x="4914" y="14343"/>
                        <a:pt x="4942" y="14343"/>
                      </a:cubicBezTo>
                      <a:cubicBezTo>
                        <a:pt x="5642" y="14343"/>
                        <a:pt x="6233" y="13693"/>
                        <a:pt x="6378" y="12999"/>
                      </a:cubicBezTo>
                      <a:cubicBezTo>
                        <a:pt x="6533" y="12279"/>
                        <a:pt x="6332" y="11535"/>
                        <a:pt x="6103" y="10830"/>
                      </a:cubicBezTo>
                      <a:cubicBezTo>
                        <a:pt x="4817" y="6862"/>
                        <a:pt x="2729" y="3158"/>
                        <a:pt x="0" y="0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18"/>
                <p:cNvSpPr/>
                <p:nvPr/>
              </p:nvSpPr>
              <p:spPr>
                <a:xfrm>
                  <a:off x="2270756" y="1868375"/>
                  <a:ext cx="1261210" cy="2132090"/>
                </a:xfrm>
                <a:custGeom>
                  <a:rect b="b" l="l" r="r" t="t"/>
                  <a:pathLst>
                    <a:path extrusionOk="0" h="38378" w="22702">
                      <a:moveTo>
                        <a:pt x="6805" y="1"/>
                      </a:moveTo>
                      <a:cubicBezTo>
                        <a:pt x="6764" y="1"/>
                        <a:pt x="6722" y="3"/>
                        <a:pt x="6680" y="9"/>
                      </a:cubicBezTo>
                      <a:cubicBezTo>
                        <a:pt x="6619" y="17"/>
                        <a:pt x="6560" y="28"/>
                        <a:pt x="6503" y="48"/>
                      </a:cubicBezTo>
                      <a:cubicBezTo>
                        <a:pt x="6494" y="52"/>
                        <a:pt x="6491" y="52"/>
                        <a:pt x="6483" y="55"/>
                      </a:cubicBezTo>
                      <a:cubicBezTo>
                        <a:pt x="6262" y="134"/>
                        <a:pt x="6068" y="293"/>
                        <a:pt x="5921" y="479"/>
                      </a:cubicBezTo>
                      <a:cubicBezTo>
                        <a:pt x="5735" y="722"/>
                        <a:pt x="5627" y="1013"/>
                        <a:pt x="5549" y="1311"/>
                      </a:cubicBezTo>
                      <a:cubicBezTo>
                        <a:pt x="5398" y="1897"/>
                        <a:pt x="5364" y="2508"/>
                        <a:pt x="5448" y="3105"/>
                      </a:cubicBezTo>
                      <a:cubicBezTo>
                        <a:pt x="3887" y="6654"/>
                        <a:pt x="2578" y="10312"/>
                        <a:pt x="1531" y="14046"/>
                      </a:cubicBezTo>
                      <a:cubicBezTo>
                        <a:pt x="1450" y="14334"/>
                        <a:pt x="1372" y="14616"/>
                        <a:pt x="1295" y="14907"/>
                      </a:cubicBezTo>
                      <a:cubicBezTo>
                        <a:pt x="1004" y="15988"/>
                        <a:pt x="737" y="17081"/>
                        <a:pt x="524" y="18181"/>
                      </a:cubicBezTo>
                      <a:cubicBezTo>
                        <a:pt x="350" y="19099"/>
                        <a:pt x="214" y="20021"/>
                        <a:pt x="140" y="20951"/>
                      </a:cubicBezTo>
                      <a:cubicBezTo>
                        <a:pt x="1" y="22714"/>
                        <a:pt x="94" y="24488"/>
                        <a:pt x="400" y="26228"/>
                      </a:cubicBezTo>
                      <a:cubicBezTo>
                        <a:pt x="1013" y="29684"/>
                        <a:pt x="2473" y="32989"/>
                        <a:pt x="4654" y="35736"/>
                      </a:cubicBezTo>
                      <a:cubicBezTo>
                        <a:pt x="4298" y="36077"/>
                        <a:pt x="3887" y="36422"/>
                        <a:pt x="3717" y="36883"/>
                      </a:cubicBezTo>
                      <a:cubicBezTo>
                        <a:pt x="3547" y="37348"/>
                        <a:pt x="3631" y="37948"/>
                        <a:pt x="4050" y="38216"/>
                      </a:cubicBezTo>
                      <a:cubicBezTo>
                        <a:pt x="4096" y="38246"/>
                        <a:pt x="4151" y="38273"/>
                        <a:pt x="4205" y="38293"/>
                      </a:cubicBezTo>
                      <a:cubicBezTo>
                        <a:pt x="4366" y="38358"/>
                        <a:pt x="4548" y="38378"/>
                        <a:pt x="4730" y="38378"/>
                      </a:cubicBezTo>
                      <a:cubicBezTo>
                        <a:pt x="4797" y="38378"/>
                        <a:pt x="4864" y="38375"/>
                        <a:pt x="4929" y="38371"/>
                      </a:cubicBezTo>
                      <a:cubicBezTo>
                        <a:pt x="4965" y="38366"/>
                        <a:pt x="5003" y="38363"/>
                        <a:pt x="5038" y="38359"/>
                      </a:cubicBezTo>
                      <a:cubicBezTo>
                        <a:pt x="5271" y="38339"/>
                        <a:pt x="5499" y="38301"/>
                        <a:pt x="5720" y="38246"/>
                      </a:cubicBezTo>
                      <a:cubicBezTo>
                        <a:pt x="5805" y="38223"/>
                        <a:pt x="5890" y="38200"/>
                        <a:pt x="5975" y="38173"/>
                      </a:cubicBezTo>
                      <a:cubicBezTo>
                        <a:pt x="7138" y="37813"/>
                        <a:pt x="8118" y="37003"/>
                        <a:pt x="8711" y="35934"/>
                      </a:cubicBezTo>
                      <a:cubicBezTo>
                        <a:pt x="8858" y="35662"/>
                        <a:pt x="8982" y="35376"/>
                        <a:pt x="9079" y="35074"/>
                      </a:cubicBezTo>
                      <a:lnTo>
                        <a:pt x="9707" y="33117"/>
                      </a:lnTo>
                      <a:cubicBezTo>
                        <a:pt x="9707" y="33117"/>
                        <a:pt x="10299" y="33218"/>
                        <a:pt x="11132" y="33225"/>
                      </a:cubicBezTo>
                      <a:cubicBezTo>
                        <a:pt x="11165" y="33225"/>
                        <a:pt x="11197" y="33226"/>
                        <a:pt x="11228" y="33226"/>
                      </a:cubicBezTo>
                      <a:cubicBezTo>
                        <a:pt x="12107" y="33226"/>
                        <a:pt x="12721" y="33117"/>
                        <a:pt x="12721" y="33117"/>
                      </a:cubicBezTo>
                      <a:lnTo>
                        <a:pt x="13345" y="35074"/>
                      </a:lnTo>
                      <a:cubicBezTo>
                        <a:pt x="13771" y="36406"/>
                        <a:pt x="14752" y="37472"/>
                        <a:pt x="15991" y="38003"/>
                      </a:cubicBezTo>
                      <a:cubicBezTo>
                        <a:pt x="16429" y="38193"/>
                        <a:pt x="16898" y="38313"/>
                        <a:pt x="17386" y="38359"/>
                      </a:cubicBezTo>
                      <a:cubicBezTo>
                        <a:pt x="17425" y="38363"/>
                        <a:pt x="17459" y="38366"/>
                        <a:pt x="17498" y="38371"/>
                      </a:cubicBezTo>
                      <a:cubicBezTo>
                        <a:pt x="17564" y="38375"/>
                        <a:pt x="17630" y="38378"/>
                        <a:pt x="17697" y="38378"/>
                      </a:cubicBezTo>
                      <a:cubicBezTo>
                        <a:pt x="17937" y="38378"/>
                        <a:pt x="18178" y="38343"/>
                        <a:pt x="18378" y="38216"/>
                      </a:cubicBezTo>
                      <a:cubicBezTo>
                        <a:pt x="18405" y="38196"/>
                        <a:pt x="18432" y="38177"/>
                        <a:pt x="18455" y="38157"/>
                      </a:cubicBezTo>
                      <a:cubicBezTo>
                        <a:pt x="18804" y="37867"/>
                        <a:pt x="18870" y="37317"/>
                        <a:pt x="18707" y="36883"/>
                      </a:cubicBezTo>
                      <a:cubicBezTo>
                        <a:pt x="18536" y="36422"/>
                        <a:pt x="18130" y="36077"/>
                        <a:pt x="17774" y="35736"/>
                      </a:cubicBezTo>
                      <a:cubicBezTo>
                        <a:pt x="21055" y="31606"/>
                        <a:pt x="22702" y="26213"/>
                        <a:pt x="22287" y="20951"/>
                      </a:cubicBezTo>
                      <a:cubicBezTo>
                        <a:pt x="22182" y="19668"/>
                        <a:pt x="21966" y="18394"/>
                        <a:pt x="21683" y="17135"/>
                      </a:cubicBezTo>
                      <a:cubicBezTo>
                        <a:pt x="21516" y="16387"/>
                        <a:pt x="21330" y="15643"/>
                        <a:pt x="21129" y="14907"/>
                      </a:cubicBezTo>
                      <a:cubicBezTo>
                        <a:pt x="21012" y="14465"/>
                        <a:pt x="20889" y="14023"/>
                        <a:pt x="20764" y="13581"/>
                      </a:cubicBezTo>
                      <a:cubicBezTo>
                        <a:pt x="19738" y="10010"/>
                        <a:pt x="18475" y="6507"/>
                        <a:pt x="16975" y="3105"/>
                      </a:cubicBezTo>
                      <a:cubicBezTo>
                        <a:pt x="17064" y="2508"/>
                        <a:pt x="17030" y="1897"/>
                        <a:pt x="16874" y="1311"/>
                      </a:cubicBezTo>
                      <a:cubicBezTo>
                        <a:pt x="16805" y="1032"/>
                        <a:pt x="16704" y="758"/>
                        <a:pt x="16537" y="525"/>
                      </a:cubicBezTo>
                      <a:cubicBezTo>
                        <a:pt x="16526" y="509"/>
                        <a:pt x="16514" y="493"/>
                        <a:pt x="16503" y="479"/>
                      </a:cubicBezTo>
                      <a:cubicBezTo>
                        <a:pt x="16317" y="238"/>
                        <a:pt x="16049" y="48"/>
                        <a:pt x="15747" y="9"/>
                      </a:cubicBezTo>
                      <a:cubicBezTo>
                        <a:pt x="15705" y="3"/>
                        <a:pt x="15663" y="1"/>
                        <a:pt x="15622" y="1"/>
                      </a:cubicBezTo>
                      <a:cubicBezTo>
                        <a:pt x="15354" y="1"/>
                        <a:pt x="15090" y="113"/>
                        <a:pt x="14875" y="280"/>
                      </a:cubicBezTo>
                      <a:cubicBezTo>
                        <a:pt x="14627" y="474"/>
                        <a:pt x="14445" y="734"/>
                        <a:pt x="14282" y="1001"/>
                      </a:cubicBezTo>
                      <a:cubicBezTo>
                        <a:pt x="13961" y="1540"/>
                        <a:pt x="13720" y="2113"/>
                        <a:pt x="13577" y="2725"/>
                      </a:cubicBezTo>
                      <a:lnTo>
                        <a:pt x="13577" y="2734"/>
                      </a:lnTo>
                      <a:cubicBezTo>
                        <a:pt x="12755" y="2402"/>
                        <a:pt x="11961" y="2291"/>
                        <a:pt x="11266" y="2291"/>
                      </a:cubicBezTo>
                      <a:cubicBezTo>
                        <a:pt x="9931" y="2291"/>
                        <a:pt x="8960" y="2701"/>
                        <a:pt x="8858" y="2745"/>
                      </a:cubicBezTo>
                      <a:cubicBezTo>
                        <a:pt x="8854" y="2745"/>
                        <a:pt x="8851" y="2748"/>
                        <a:pt x="8851" y="2748"/>
                      </a:cubicBezTo>
                      <a:cubicBezTo>
                        <a:pt x="8707" y="2133"/>
                        <a:pt x="8467" y="1540"/>
                        <a:pt x="8141" y="1001"/>
                      </a:cubicBezTo>
                      <a:cubicBezTo>
                        <a:pt x="7982" y="734"/>
                        <a:pt x="7796" y="474"/>
                        <a:pt x="7552" y="280"/>
                      </a:cubicBezTo>
                      <a:cubicBezTo>
                        <a:pt x="7337" y="113"/>
                        <a:pt x="7074" y="1"/>
                        <a:pt x="6805" y="1"/>
                      </a:cubicBezTo>
                      <a:close/>
                    </a:path>
                  </a:pathLst>
                </a:custGeom>
                <a:solidFill>
                  <a:srgbClr val="91DDD4">
                    <a:alpha val="8423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18"/>
                <p:cNvSpPr/>
                <p:nvPr/>
              </p:nvSpPr>
              <p:spPr>
                <a:xfrm>
                  <a:off x="3025017" y="1868375"/>
                  <a:ext cx="506939" cy="2132090"/>
                </a:xfrm>
                <a:custGeom>
                  <a:rect b="b" l="l" r="r" t="t"/>
                  <a:pathLst>
                    <a:path extrusionOk="0" h="38378" w="9125">
                      <a:moveTo>
                        <a:pt x="2045" y="1"/>
                      </a:moveTo>
                      <a:cubicBezTo>
                        <a:pt x="1777" y="1"/>
                        <a:pt x="1513" y="113"/>
                        <a:pt x="1298" y="280"/>
                      </a:cubicBezTo>
                      <a:cubicBezTo>
                        <a:pt x="1050" y="474"/>
                        <a:pt x="868" y="734"/>
                        <a:pt x="705" y="1001"/>
                      </a:cubicBezTo>
                      <a:cubicBezTo>
                        <a:pt x="384" y="1540"/>
                        <a:pt x="143" y="2113"/>
                        <a:pt x="0" y="2725"/>
                      </a:cubicBezTo>
                      <a:cubicBezTo>
                        <a:pt x="6940" y="12601"/>
                        <a:pt x="8307" y="25112"/>
                        <a:pt x="2414" y="38003"/>
                      </a:cubicBezTo>
                      <a:cubicBezTo>
                        <a:pt x="2852" y="38193"/>
                        <a:pt x="3321" y="38313"/>
                        <a:pt x="3809" y="38359"/>
                      </a:cubicBezTo>
                      <a:cubicBezTo>
                        <a:pt x="3848" y="38363"/>
                        <a:pt x="3882" y="38366"/>
                        <a:pt x="3921" y="38371"/>
                      </a:cubicBezTo>
                      <a:cubicBezTo>
                        <a:pt x="3987" y="38375"/>
                        <a:pt x="4053" y="38378"/>
                        <a:pt x="4120" y="38378"/>
                      </a:cubicBezTo>
                      <a:cubicBezTo>
                        <a:pt x="4360" y="38378"/>
                        <a:pt x="4601" y="38343"/>
                        <a:pt x="4801" y="38216"/>
                      </a:cubicBezTo>
                      <a:cubicBezTo>
                        <a:pt x="4828" y="38196"/>
                        <a:pt x="4855" y="38177"/>
                        <a:pt x="4878" y="38157"/>
                      </a:cubicBezTo>
                      <a:cubicBezTo>
                        <a:pt x="5227" y="37867"/>
                        <a:pt x="5293" y="37317"/>
                        <a:pt x="5130" y="36883"/>
                      </a:cubicBezTo>
                      <a:cubicBezTo>
                        <a:pt x="4959" y="36422"/>
                        <a:pt x="4553" y="36077"/>
                        <a:pt x="4197" y="35736"/>
                      </a:cubicBezTo>
                      <a:cubicBezTo>
                        <a:pt x="7478" y="31606"/>
                        <a:pt x="9125" y="26213"/>
                        <a:pt x="8710" y="20951"/>
                      </a:cubicBezTo>
                      <a:cubicBezTo>
                        <a:pt x="8605" y="19668"/>
                        <a:pt x="8389" y="18394"/>
                        <a:pt x="8106" y="17135"/>
                      </a:cubicBezTo>
                      <a:cubicBezTo>
                        <a:pt x="7939" y="16387"/>
                        <a:pt x="7753" y="15643"/>
                        <a:pt x="7552" y="14907"/>
                      </a:cubicBezTo>
                      <a:cubicBezTo>
                        <a:pt x="7435" y="14465"/>
                        <a:pt x="7312" y="14023"/>
                        <a:pt x="7187" y="13581"/>
                      </a:cubicBezTo>
                      <a:cubicBezTo>
                        <a:pt x="6161" y="10010"/>
                        <a:pt x="4898" y="6507"/>
                        <a:pt x="3398" y="3105"/>
                      </a:cubicBezTo>
                      <a:cubicBezTo>
                        <a:pt x="3487" y="2508"/>
                        <a:pt x="3453" y="1897"/>
                        <a:pt x="3297" y="1311"/>
                      </a:cubicBezTo>
                      <a:cubicBezTo>
                        <a:pt x="3228" y="1032"/>
                        <a:pt x="3127" y="758"/>
                        <a:pt x="2960" y="525"/>
                      </a:cubicBezTo>
                      <a:cubicBezTo>
                        <a:pt x="2949" y="509"/>
                        <a:pt x="2937" y="493"/>
                        <a:pt x="2926" y="479"/>
                      </a:cubicBezTo>
                      <a:cubicBezTo>
                        <a:pt x="2740" y="238"/>
                        <a:pt x="2472" y="48"/>
                        <a:pt x="2170" y="9"/>
                      </a:cubicBezTo>
                      <a:cubicBezTo>
                        <a:pt x="2128" y="3"/>
                        <a:pt x="2086" y="1"/>
                        <a:pt x="2045" y="1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18"/>
                <p:cNvSpPr/>
                <p:nvPr/>
              </p:nvSpPr>
              <p:spPr>
                <a:xfrm>
                  <a:off x="3000239" y="2188532"/>
                  <a:ext cx="31944" cy="73666"/>
                </a:xfrm>
                <a:custGeom>
                  <a:rect b="b" l="l" r="r" t="t"/>
                  <a:pathLst>
                    <a:path extrusionOk="0" h="1326" w="575">
                      <a:moveTo>
                        <a:pt x="287" y="0"/>
                      </a:moveTo>
                      <a:cubicBezTo>
                        <a:pt x="128" y="0"/>
                        <a:pt x="1" y="299"/>
                        <a:pt x="1" y="662"/>
                      </a:cubicBezTo>
                      <a:cubicBezTo>
                        <a:pt x="1" y="1027"/>
                        <a:pt x="128" y="1325"/>
                        <a:pt x="287" y="1325"/>
                      </a:cubicBezTo>
                      <a:cubicBezTo>
                        <a:pt x="446" y="1325"/>
                        <a:pt x="574" y="1027"/>
                        <a:pt x="574" y="662"/>
                      </a:cubicBezTo>
                      <a:cubicBezTo>
                        <a:pt x="574" y="299"/>
                        <a:pt x="446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18"/>
                <p:cNvSpPr/>
                <p:nvPr/>
              </p:nvSpPr>
              <p:spPr>
                <a:xfrm>
                  <a:off x="2270756" y="1868375"/>
                  <a:ext cx="492106" cy="2132090"/>
                </a:xfrm>
                <a:custGeom>
                  <a:rect b="b" l="l" r="r" t="t"/>
                  <a:pathLst>
                    <a:path extrusionOk="0" h="38378" w="8858">
                      <a:moveTo>
                        <a:pt x="6805" y="1"/>
                      </a:moveTo>
                      <a:cubicBezTo>
                        <a:pt x="6764" y="1"/>
                        <a:pt x="6722" y="3"/>
                        <a:pt x="6680" y="9"/>
                      </a:cubicBezTo>
                      <a:cubicBezTo>
                        <a:pt x="6619" y="17"/>
                        <a:pt x="6560" y="28"/>
                        <a:pt x="6503" y="48"/>
                      </a:cubicBezTo>
                      <a:cubicBezTo>
                        <a:pt x="6494" y="52"/>
                        <a:pt x="6491" y="52"/>
                        <a:pt x="6483" y="55"/>
                      </a:cubicBezTo>
                      <a:cubicBezTo>
                        <a:pt x="6262" y="134"/>
                        <a:pt x="6068" y="293"/>
                        <a:pt x="5921" y="479"/>
                      </a:cubicBezTo>
                      <a:cubicBezTo>
                        <a:pt x="5735" y="722"/>
                        <a:pt x="5627" y="1013"/>
                        <a:pt x="5549" y="1311"/>
                      </a:cubicBezTo>
                      <a:cubicBezTo>
                        <a:pt x="5398" y="1897"/>
                        <a:pt x="5364" y="2508"/>
                        <a:pt x="5448" y="3105"/>
                      </a:cubicBezTo>
                      <a:cubicBezTo>
                        <a:pt x="3887" y="6654"/>
                        <a:pt x="2578" y="10312"/>
                        <a:pt x="1531" y="14046"/>
                      </a:cubicBezTo>
                      <a:cubicBezTo>
                        <a:pt x="1450" y="14334"/>
                        <a:pt x="1372" y="14616"/>
                        <a:pt x="1295" y="14907"/>
                      </a:cubicBezTo>
                      <a:cubicBezTo>
                        <a:pt x="1004" y="15988"/>
                        <a:pt x="737" y="17081"/>
                        <a:pt x="524" y="18181"/>
                      </a:cubicBezTo>
                      <a:cubicBezTo>
                        <a:pt x="350" y="19099"/>
                        <a:pt x="214" y="20021"/>
                        <a:pt x="140" y="20951"/>
                      </a:cubicBezTo>
                      <a:cubicBezTo>
                        <a:pt x="1" y="22714"/>
                        <a:pt x="94" y="24488"/>
                        <a:pt x="400" y="26228"/>
                      </a:cubicBezTo>
                      <a:cubicBezTo>
                        <a:pt x="1013" y="29684"/>
                        <a:pt x="2473" y="32989"/>
                        <a:pt x="4654" y="35736"/>
                      </a:cubicBezTo>
                      <a:cubicBezTo>
                        <a:pt x="4298" y="36077"/>
                        <a:pt x="3887" y="36422"/>
                        <a:pt x="3717" y="36883"/>
                      </a:cubicBezTo>
                      <a:cubicBezTo>
                        <a:pt x="3547" y="37348"/>
                        <a:pt x="3631" y="37948"/>
                        <a:pt x="4050" y="38216"/>
                      </a:cubicBezTo>
                      <a:cubicBezTo>
                        <a:pt x="4096" y="38246"/>
                        <a:pt x="4151" y="38273"/>
                        <a:pt x="4205" y="38293"/>
                      </a:cubicBezTo>
                      <a:cubicBezTo>
                        <a:pt x="4366" y="38358"/>
                        <a:pt x="4548" y="38378"/>
                        <a:pt x="4730" y="38378"/>
                      </a:cubicBezTo>
                      <a:cubicBezTo>
                        <a:pt x="4797" y="38378"/>
                        <a:pt x="4864" y="38375"/>
                        <a:pt x="4929" y="38371"/>
                      </a:cubicBezTo>
                      <a:cubicBezTo>
                        <a:pt x="4965" y="38366"/>
                        <a:pt x="5003" y="38363"/>
                        <a:pt x="5038" y="38359"/>
                      </a:cubicBezTo>
                      <a:cubicBezTo>
                        <a:pt x="5271" y="38339"/>
                        <a:pt x="5499" y="38301"/>
                        <a:pt x="5720" y="38246"/>
                      </a:cubicBezTo>
                      <a:cubicBezTo>
                        <a:pt x="5805" y="38223"/>
                        <a:pt x="5890" y="38200"/>
                        <a:pt x="5975" y="38173"/>
                      </a:cubicBezTo>
                      <a:cubicBezTo>
                        <a:pt x="330" y="25371"/>
                        <a:pt x="1984" y="12524"/>
                        <a:pt x="8851" y="2757"/>
                      </a:cubicBezTo>
                      <a:cubicBezTo>
                        <a:pt x="8854" y="2752"/>
                        <a:pt x="8858" y="2748"/>
                        <a:pt x="8858" y="2745"/>
                      </a:cubicBezTo>
                      <a:cubicBezTo>
                        <a:pt x="8854" y="2745"/>
                        <a:pt x="8851" y="2748"/>
                        <a:pt x="8851" y="2748"/>
                      </a:cubicBezTo>
                      <a:cubicBezTo>
                        <a:pt x="8707" y="2133"/>
                        <a:pt x="8467" y="1540"/>
                        <a:pt x="8141" y="1001"/>
                      </a:cubicBezTo>
                      <a:cubicBezTo>
                        <a:pt x="7982" y="734"/>
                        <a:pt x="7796" y="474"/>
                        <a:pt x="7552" y="280"/>
                      </a:cubicBezTo>
                      <a:cubicBezTo>
                        <a:pt x="7337" y="113"/>
                        <a:pt x="7074" y="1"/>
                        <a:pt x="6805" y="1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18"/>
                <p:cNvSpPr/>
                <p:nvPr/>
              </p:nvSpPr>
              <p:spPr>
                <a:xfrm>
                  <a:off x="2777244" y="2188532"/>
                  <a:ext cx="31944" cy="73666"/>
                </a:xfrm>
                <a:custGeom>
                  <a:rect b="b" l="l" r="r" t="t"/>
                  <a:pathLst>
                    <a:path extrusionOk="0" h="1326" w="575">
                      <a:moveTo>
                        <a:pt x="288" y="0"/>
                      </a:moveTo>
                      <a:cubicBezTo>
                        <a:pt x="129" y="0"/>
                        <a:pt x="0" y="299"/>
                        <a:pt x="0" y="662"/>
                      </a:cubicBezTo>
                      <a:cubicBezTo>
                        <a:pt x="0" y="1027"/>
                        <a:pt x="129" y="1325"/>
                        <a:pt x="288" y="1325"/>
                      </a:cubicBezTo>
                      <a:cubicBezTo>
                        <a:pt x="446" y="1325"/>
                        <a:pt x="574" y="1027"/>
                        <a:pt x="574" y="662"/>
                      </a:cubicBezTo>
                      <a:cubicBezTo>
                        <a:pt x="574" y="299"/>
                        <a:pt x="446" y="0"/>
                        <a:pt x="288" y="0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18"/>
                <p:cNvSpPr/>
                <p:nvPr/>
              </p:nvSpPr>
              <p:spPr>
                <a:xfrm>
                  <a:off x="2745412" y="2281252"/>
                  <a:ext cx="323163" cy="364719"/>
                </a:xfrm>
                <a:custGeom>
                  <a:rect b="b" l="l" r="r" t="t"/>
                  <a:pathLst>
                    <a:path extrusionOk="0" h="6565" w="5817">
                      <a:moveTo>
                        <a:pt x="2824" y="1"/>
                      </a:moveTo>
                      <a:cubicBezTo>
                        <a:pt x="1191" y="1"/>
                        <a:pt x="120" y="2715"/>
                        <a:pt x="35" y="4023"/>
                      </a:cubicBezTo>
                      <a:cubicBezTo>
                        <a:pt x="1" y="4515"/>
                        <a:pt x="42" y="5030"/>
                        <a:pt x="291" y="5452"/>
                      </a:cubicBezTo>
                      <a:cubicBezTo>
                        <a:pt x="582" y="5944"/>
                        <a:pt x="1120" y="6239"/>
                        <a:pt x="1662" y="6401"/>
                      </a:cubicBezTo>
                      <a:cubicBezTo>
                        <a:pt x="2023" y="6511"/>
                        <a:pt x="2376" y="6565"/>
                        <a:pt x="2746" y="6565"/>
                      </a:cubicBezTo>
                      <a:cubicBezTo>
                        <a:pt x="2769" y="6565"/>
                        <a:pt x="2793" y="6565"/>
                        <a:pt x="2817" y="6564"/>
                      </a:cubicBezTo>
                      <a:cubicBezTo>
                        <a:pt x="2848" y="6562"/>
                        <a:pt x="2879" y="6561"/>
                        <a:pt x="2910" y="6561"/>
                      </a:cubicBezTo>
                      <a:cubicBezTo>
                        <a:pt x="2941" y="6561"/>
                        <a:pt x="2972" y="6562"/>
                        <a:pt x="3003" y="6564"/>
                      </a:cubicBezTo>
                      <a:cubicBezTo>
                        <a:pt x="3027" y="6565"/>
                        <a:pt x="3051" y="6565"/>
                        <a:pt x="3075" y="6565"/>
                      </a:cubicBezTo>
                      <a:cubicBezTo>
                        <a:pt x="3443" y="6565"/>
                        <a:pt x="3794" y="6511"/>
                        <a:pt x="4153" y="6401"/>
                      </a:cubicBezTo>
                      <a:cubicBezTo>
                        <a:pt x="4700" y="6239"/>
                        <a:pt x="5235" y="5944"/>
                        <a:pt x="5525" y="5452"/>
                      </a:cubicBezTo>
                      <a:cubicBezTo>
                        <a:pt x="5777" y="5030"/>
                        <a:pt x="5816" y="4515"/>
                        <a:pt x="5784" y="4023"/>
                      </a:cubicBezTo>
                      <a:cubicBezTo>
                        <a:pt x="5697" y="2715"/>
                        <a:pt x="4629" y="1"/>
                        <a:pt x="2996" y="1"/>
                      </a:cubicBezTo>
                      <a:cubicBezTo>
                        <a:pt x="2988" y="1"/>
                        <a:pt x="2980" y="1"/>
                        <a:pt x="2972" y="1"/>
                      </a:cubicBezTo>
                      <a:lnTo>
                        <a:pt x="2848" y="1"/>
                      </a:lnTo>
                      <a:cubicBezTo>
                        <a:pt x="2840" y="1"/>
                        <a:pt x="2832" y="1"/>
                        <a:pt x="28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18"/>
                <p:cNvSpPr/>
                <p:nvPr/>
              </p:nvSpPr>
              <p:spPr>
                <a:xfrm>
                  <a:off x="2855187" y="2365083"/>
                  <a:ext cx="107277" cy="86555"/>
                </a:xfrm>
                <a:custGeom>
                  <a:rect b="b" l="l" r="r" t="t"/>
                  <a:pathLst>
                    <a:path extrusionOk="0" h="1558" w="1931">
                      <a:moveTo>
                        <a:pt x="1148" y="1"/>
                      </a:moveTo>
                      <a:cubicBezTo>
                        <a:pt x="1086" y="1"/>
                        <a:pt x="1027" y="3"/>
                        <a:pt x="972" y="7"/>
                      </a:cubicBezTo>
                      <a:cubicBezTo>
                        <a:pt x="690" y="26"/>
                        <a:pt x="167" y="41"/>
                        <a:pt x="42" y="356"/>
                      </a:cubicBezTo>
                      <a:cubicBezTo>
                        <a:pt x="1" y="456"/>
                        <a:pt x="4" y="572"/>
                        <a:pt x="31" y="685"/>
                      </a:cubicBezTo>
                      <a:cubicBezTo>
                        <a:pt x="85" y="887"/>
                        <a:pt x="217" y="1087"/>
                        <a:pt x="330" y="1216"/>
                      </a:cubicBezTo>
                      <a:cubicBezTo>
                        <a:pt x="499" y="1409"/>
                        <a:pt x="752" y="1557"/>
                        <a:pt x="1010" y="1557"/>
                      </a:cubicBezTo>
                      <a:cubicBezTo>
                        <a:pt x="1058" y="1557"/>
                        <a:pt x="1107" y="1552"/>
                        <a:pt x="1155" y="1541"/>
                      </a:cubicBezTo>
                      <a:cubicBezTo>
                        <a:pt x="1453" y="1475"/>
                        <a:pt x="1639" y="1177"/>
                        <a:pt x="1752" y="917"/>
                      </a:cubicBezTo>
                      <a:cubicBezTo>
                        <a:pt x="1848" y="697"/>
                        <a:pt x="1930" y="390"/>
                        <a:pt x="1748" y="189"/>
                      </a:cubicBezTo>
                      <a:cubicBezTo>
                        <a:pt x="1606" y="35"/>
                        <a:pt x="1365" y="1"/>
                        <a:pt x="1148" y="1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18"/>
                <p:cNvSpPr/>
                <p:nvPr/>
              </p:nvSpPr>
              <p:spPr>
                <a:xfrm>
                  <a:off x="2904019" y="2431526"/>
                  <a:ext cx="10167" cy="116054"/>
                </a:xfrm>
                <a:custGeom>
                  <a:rect b="b" l="l" r="r" t="t"/>
                  <a:pathLst>
                    <a:path extrusionOk="0" h="2089" w="183">
                      <a:moveTo>
                        <a:pt x="0" y="0"/>
                      </a:moveTo>
                      <a:lnTo>
                        <a:pt x="0" y="2089"/>
                      </a:lnTo>
                      <a:lnTo>
                        <a:pt x="183" y="2089"/>
                      </a:lnTo>
                      <a:lnTo>
                        <a:pt x="183" y="0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18"/>
                <p:cNvSpPr/>
                <p:nvPr/>
              </p:nvSpPr>
              <p:spPr>
                <a:xfrm>
                  <a:off x="2860354" y="2486191"/>
                  <a:ext cx="98221" cy="68055"/>
                </a:xfrm>
                <a:custGeom>
                  <a:rect b="b" l="l" r="r" t="t"/>
                  <a:pathLst>
                    <a:path extrusionOk="0" h="1225" w="1768">
                      <a:moveTo>
                        <a:pt x="1589" y="0"/>
                      </a:moveTo>
                      <a:cubicBezTo>
                        <a:pt x="1553" y="232"/>
                        <a:pt x="1515" y="481"/>
                        <a:pt x="1395" y="686"/>
                      </a:cubicBezTo>
                      <a:cubicBezTo>
                        <a:pt x="1298" y="853"/>
                        <a:pt x="1112" y="1035"/>
                        <a:pt x="876" y="1042"/>
                      </a:cubicBezTo>
                      <a:cubicBezTo>
                        <a:pt x="873" y="1042"/>
                        <a:pt x="870" y="1042"/>
                        <a:pt x="867" y="1042"/>
                      </a:cubicBezTo>
                      <a:cubicBezTo>
                        <a:pt x="669" y="1042"/>
                        <a:pt x="464" y="908"/>
                        <a:pt x="341" y="702"/>
                      </a:cubicBezTo>
                      <a:cubicBezTo>
                        <a:pt x="241" y="527"/>
                        <a:pt x="194" y="314"/>
                        <a:pt x="182" y="8"/>
                      </a:cubicBezTo>
                      <a:lnTo>
                        <a:pt x="1" y="16"/>
                      </a:lnTo>
                      <a:cubicBezTo>
                        <a:pt x="8" y="241"/>
                        <a:pt x="35" y="535"/>
                        <a:pt x="182" y="790"/>
                      </a:cubicBezTo>
                      <a:cubicBezTo>
                        <a:pt x="337" y="1054"/>
                        <a:pt x="600" y="1225"/>
                        <a:pt x="864" y="1225"/>
                      </a:cubicBezTo>
                      <a:lnTo>
                        <a:pt x="879" y="1225"/>
                      </a:lnTo>
                      <a:cubicBezTo>
                        <a:pt x="1140" y="1217"/>
                        <a:pt x="1399" y="1046"/>
                        <a:pt x="1553" y="776"/>
                      </a:cubicBezTo>
                      <a:cubicBezTo>
                        <a:pt x="1689" y="543"/>
                        <a:pt x="1732" y="275"/>
                        <a:pt x="1767" y="23"/>
                      </a:cubicBezTo>
                      <a:lnTo>
                        <a:pt x="1589" y="0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18"/>
                <p:cNvSpPr/>
                <p:nvPr/>
              </p:nvSpPr>
              <p:spPr>
                <a:xfrm>
                  <a:off x="2622248" y="1931818"/>
                  <a:ext cx="79499" cy="109499"/>
                </a:xfrm>
                <a:custGeom>
                  <a:rect b="b" l="l" r="r" t="t"/>
                  <a:pathLst>
                    <a:path extrusionOk="0" h="1971" w="1431">
                      <a:moveTo>
                        <a:pt x="678" y="0"/>
                      </a:moveTo>
                      <a:cubicBezTo>
                        <a:pt x="654" y="0"/>
                        <a:pt x="629" y="2"/>
                        <a:pt x="605" y="6"/>
                      </a:cubicBezTo>
                      <a:cubicBezTo>
                        <a:pt x="358" y="45"/>
                        <a:pt x="152" y="293"/>
                        <a:pt x="79" y="580"/>
                      </a:cubicBezTo>
                      <a:cubicBezTo>
                        <a:pt x="1" y="866"/>
                        <a:pt x="156" y="1692"/>
                        <a:pt x="249" y="1971"/>
                      </a:cubicBezTo>
                      <a:cubicBezTo>
                        <a:pt x="590" y="1692"/>
                        <a:pt x="1109" y="1490"/>
                        <a:pt x="1431" y="1397"/>
                      </a:cubicBezTo>
                      <a:cubicBezTo>
                        <a:pt x="1431" y="1080"/>
                        <a:pt x="1419" y="689"/>
                        <a:pt x="1276" y="421"/>
                      </a:cubicBezTo>
                      <a:cubicBezTo>
                        <a:pt x="1142" y="182"/>
                        <a:pt x="916" y="0"/>
                        <a:pt x="6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18"/>
                <p:cNvSpPr/>
                <p:nvPr/>
              </p:nvSpPr>
              <p:spPr>
                <a:xfrm>
                  <a:off x="3084793" y="1931818"/>
                  <a:ext cx="79555" cy="109499"/>
                </a:xfrm>
                <a:custGeom>
                  <a:rect b="b" l="l" r="r" t="t"/>
                  <a:pathLst>
                    <a:path extrusionOk="0" h="1971" w="1432">
                      <a:moveTo>
                        <a:pt x="754" y="0"/>
                      </a:moveTo>
                      <a:cubicBezTo>
                        <a:pt x="517" y="0"/>
                        <a:pt x="290" y="182"/>
                        <a:pt x="156" y="421"/>
                      </a:cubicBezTo>
                      <a:cubicBezTo>
                        <a:pt x="13" y="689"/>
                        <a:pt x="1" y="1080"/>
                        <a:pt x="1" y="1397"/>
                      </a:cubicBezTo>
                      <a:cubicBezTo>
                        <a:pt x="323" y="1490"/>
                        <a:pt x="842" y="1692"/>
                        <a:pt x="1183" y="1971"/>
                      </a:cubicBezTo>
                      <a:cubicBezTo>
                        <a:pt x="1276" y="1692"/>
                        <a:pt x="1431" y="866"/>
                        <a:pt x="1354" y="580"/>
                      </a:cubicBezTo>
                      <a:cubicBezTo>
                        <a:pt x="1279" y="293"/>
                        <a:pt x="1075" y="45"/>
                        <a:pt x="827" y="6"/>
                      </a:cubicBezTo>
                      <a:cubicBezTo>
                        <a:pt x="802" y="2"/>
                        <a:pt x="778" y="0"/>
                        <a:pt x="75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8"/>
                <p:cNvSpPr/>
                <p:nvPr/>
              </p:nvSpPr>
              <p:spPr>
                <a:xfrm>
                  <a:off x="2630192" y="3060452"/>
                  <a:ext cx="102555" cy="226498"/>
                </a:xfrm>
                <a:custGeom>
                  <a:rect b="b" l="l" r="r" t="t"/>
                  <a:pathLst>
                    <a:path extrusionOk="0" h="4077" w="1846">
                      <a:moveTo>
                        <a:pt x="923" y="0"/>
                      </a:moveTo>
                      <a:cubicBezTo>
                        <a:pt x="412" y="0"/>
                        <a:pt x="1" y="915"/>
                        <a:pt x="1" y="2039"/>
                      </a:cubicBezTo>
                      <a:cubicBezTo>
                        <a:pt x="1" y="3162"/>
                        <a:pt x="412" y="4076"/>
                        <a:pt x="923" y="4076"/>
                      </a:cubicBezTo>
                      <a:cubicBezTo>
                        <a:pt x="1431" y="4076"/>
                        <a:pt x="1846" y="3162"/>
                        <a:pt x="1846" y="2039"/>
                      </a:cubicBezTo>
                      <a:cubicBezTo>
                        <a:pt x="1846" y="915"/>
                        <a:pt x="1431" y="0"/>
                        <a:pt x="923" y="0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8"/>
                <p:cNvSpPr/>
                <p:nvPr/>
              </p:nvSpPr>
              <p:spPr>
                <a:xfrm>
                  <a:off x="2461529" y="3068618"/>
                  <a:ext cx="48222" cy="106832"/>
                </a:xfrm>
                <a:custGeom>
                  <a:rect b="b" l="l" r="r" t="t"/>
                  <a:pathLst>
                    <a:path extrusionOk="0" h="1923" w="868">
                      <a:moveTo>
                        <a:pt x="433" y="0"/>
                      </a:moveTo>
                      <a:cubicBezTo>
                        <a:pt x="193" y="0"/>
                        <a:pt x="0" y="431"/>
                        <a:pt x="0" y="962"/>
                      </a:cubicBezTo>
                      <a:cubicBezTo>
                        <a:pt x="0" y="1493"/>
                        <a:pt x="193" y="1922"/>
                        <a:pt x="433" y="1922"/>
                      </a:cubicBezTo>
                      <a:cubicBezTo>
                        <a:pt x="674" y="1922"/>
                        <a:pt x="868" y="1493"/>
                        <a:pt x="868" y="962"/>
                      </a:cubicBezTo>
                      <a:cubicBezTo>
                        <a:pt x="868" y="431"/>
                        <a:pt x="674" y="0"/>
                        <a:pt x="433" y="0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18"/>
                <p:cNvSpPr/>
                <p:nvPr/>
              </p:nvSpPr>
              <p:spPr>
                <a:xfrm>
                  <a:off x="2674136" y="3479551"/>
                  <a:ext cx="48277" cy="106777"/>
                </a:xfrm>
                <a:custGeom>
                  <a:rect b="b" l="l" r="r" t="t"/>
                  <a:pathLst>
                    <a:path extrusionOk="0" h="1922" w="869">
                      <a:moveTo>
                        <a:pt x="435" y="1"/>
                      </a:moveTo>
                      <a:cubicBezTo>
                        <a:pt x="195" y="1"/>
                        <a:pt x="0" y="430"/>
                        <a:pt x="0" y="961"/>
                      </a:cubicBezTo>
                      <a:cubicBezTo>
                        <a:pt x="0" y="1492"/>
                        <a:pt x="195" y="1922"/>
                        <a:pt x="435" y="1922"/>
                      </a:cubicBezTo>
                      <a:cubicBezTo>
                        <a:pt x="671" y="1922"/>
                        <a:pt x="869" y="1492"/>
                        <a:pt x="869" y="961"/>
                      </a:cubicBezTo>
                      <a:cubicBezTo>
                        <a:pt x="869" y="430"/>
                        <a:pt x="671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18"/>
                <p:cNvSpPr/>
                <p:nvPr/>
              </p:nvSpPr>
              <p:spPr>
                <a:xfrm>
                  <a:off x="3117959" y="3617936"/>
                  <a:ext cx="48277" cy="106610"/>
                </a:xfrm>
                <a:custGeom>
                  <a:rect b="b" l="l" r="r" t="t"/>
                  <a:pathLst>
                    <a:path extrusionOk="0" h="1919" w="869">
                      <a:moveTo>
                        <a:pt x="435" y="1"/>
                      </a:moveTo>
                      <a:cubicBezTo>
                        <a:pt x="194" y="1"/>
                        <a:pt x="1" y="430"/>
                        <a:pt x="1" y="961"/>
                      </a:cubicBezTo>
                      <a:cubicBezTo>
                        <a:pt x="1" y="1489"/>
                        <a:pt x="194" y="1918"/>
                        <a:pt x="435" y="1918"/>
                      </a:cubicBezTo>
                      <a:cubicBezTo>
                        <a:pt x="675" y="1918"/>
                        <a:pt x="868" y="1489"/>
                        <a:pt x="868" y="961"/>
                      </a:cubicBezTo>
                      <a:cubicBezTo>
                        <a:pt x="868" y="430"/>
                        <a:pt x="675" y="1"/>
                        <a:pt x="435" y="1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18"/>
                <p:cNvSpPr/>
                <p:nvPr/>
              </p:nvSpPr>
              <p:spPr>
                <a:xfrm>
                  <a:off x="2475918" y="3320722"/>
                  <a:ext cx="68722" cy="151943"/>
                </a:xfrm>
                <a:custGeom>
                  <a:rect b="b" l="l" r="r" t="t"/>
                  <a:pathLst>
                    <a:path extrusionOk="0" h="2735" w="1237">
                      <a:moveTo>
                        <a:pt x="621" y="0"/>
                      </a:moveTo>
                      <a:cubicBezTo>
                        <a:pt x="276" y="0"/>
                        <a:pt x="0" y="612"/>
                        <a:pt x="0" y="1367"/>
                      </a:cubicBezTo>
                      <a:cubicBezTo>
                        <a:pt x="0" y="2123"/>
                        <a:pt x="276" y="2735"/>
                        <a:pt x="621" y="2735"/>
                      </a:cubicBezTo>
                      <a:cubicBezTo>
                        <a:pt x="961" y="2735"/>
                        <a:pt x="1236" y="2123"/>
                        <a:pt x="1236" y="1367"/>
                      </a:cubicBezTo>
                      <a:cubicBezTo>
                        <a:pt x="1236" y="612"/>
                        <a:pt x="961" y="0"/>
                        <a:pt x="621" y="0"/>
                      </a:cubicBezTo>
                      <a:close/>
                    </a:path>
                  </a:pathLst>
                </a:custGeom>
                <a:solidFill>
                  <a:srgbClr val="7CBDB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18"/>
                <p:cNvSpPr/>
                <p:nvPr/>
              </p:nvSpPr>
              <p:spPr>
                <a:xfrm>
                  <a:off x="2267589" y="2694962"/>
                  <a:ext cx="80110" cy="565105"/>
                </a:xfrm>
                <a:custGeom>
                  <a:rect b="b" l="l" r="r" t="t"/>
                  <a:pathLst>
                    <a:path extrusionOk="0" h="10172" w="1442">
                      <a:moveTo>
                        <a:pt x="1267" y="1"/>
                      </a:moveTo>
                      <a:cubicBezTo>
                        <a:pt x="922" y="1275"/>
                        <a:pt x="678" y="2318"/>
                        <a:pt x="492" y="3282"/>
                      </a:cubicBezTo>
                      <a:cubicBezTo>
                        <a:pt x="302" y="4274"/>
                        <a:pt x="178" y="5185"/>
                        <a:pt x="108" y="6064"/>
                      </a:cubicBezTo>
                      <a:cubicBezTo>
                        <a:pt x="0" y="7420"/>
                        <a:pt x="27" y="8800"/>
                        <a:pt x="190" y="10172"/>
                      </a:cubicBezTo>
                      <a:lnTo>
                        <a:pt x="372" y="10152"/>
                      </a:lnTo>
                      <a:cubicBezTo>
                        <a:pt x="213" y="8792"/>
                        <a:pt x="182" y="7420"/>
                        <a:pt x="290" y="6080"/>
                      </a:cubicBezTo>
                      <a:cubicBezTo>
                        <a:pt x="356" y="5204"/>
                        <a:pt x="484" y="4301"/>
                        <a:pt x="670" y="3317"/>
                      </a:cubicBezTo>
                      <a:cubicBezTo>
                        <a:pt x="856" y="2356"/>
                        <a:pt x="1100" y="1318"/>
                        <a:pt x="1442" y="51"/>
                      </a:cubicBezTo>
                      <a:lnTo>
                        <a:pt x="1267" y="1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18"/>
                <p:cNvSpPr/>
                <p:nvPr/>
              </p:nvSpPr>
              <p:spPr>
                <a:xfrm>
                  <a:off x="3404897" y="2572077"/>
                  <a:ext cx="111777" cy="507384"/>
                </a:xfrm>
                <a:custGeom>
                  <a:rect b="b" l="l" r="r" t="t"/>
                  <a:pathLst>
                    <a:path extrusionOk="0" h="9133" w="2012">
                      <a:moveTo>
                        <a:pt x="175" y="0"/>
                      </a:moveTo>
                      <a:lnTo>
                        <a:pt x="0" y="51"/>
                      </a:lnTo>
                      <a:cubicBezTo>
                        <a:pt x="86" y="345"/>
                        <a:pt x="175" y="644"/>
                        <a:pt x="260" y="941"/>
                      </a:cubicBezTo>
                      <a:cubicBezTo>
                        <a:pt x="381" y="1360"/>
                        <a:pt x="501" y="1790"/>
                        <a:pt x="628" y="2263"/>
                      </a:cubicBezTo>
                      <a:cubicBezTo>
                        <a:pt x="853" y="3108"/>
                        <a:pt x="1032" y="3817"/>
                        <a:pt x="1179" y="4491"/>
                      </a:cubicBezTo>
                      <a:cubicBezTo>
                        <a:pt x="1492" y="5886"/>
                        <a:pt x="1686" y="7130"/>
                        <a:pt x="1779" y="8292"/>
                      </a:cubicBezTo>
                      <a:cubicBezTo>
                        <a:pt x="1803" y="8571"/>
                        <a:pt x="1817" y="8854"/>
                        <a:pt x="1830" y="9133"/>
                      </a:cubicBezTo>
                      <a:lnTo>
                        <a:pt x="2012" y="9124"/>
                      </a:lnTo>
                      <a:cubicBezTo>
                        <a:pt x="2000" y="8842"/>
                        <a:pt x="1985" y="8559"/>
                        <a:pt x="1962" y="8276"/>
                      </a:cubicBezTo>
                      <a:cubicBezTo>
                        <a:pt x="1869" y="7107"/>
                        <a:pt x="1670" y="5855"/>
                        <a:pt x="1357" y="4448"/>
                      </a:cubicBezTo>
                      <a:cubicBezTo>
                        <a:pt x="1206" y="3774"/>
                        <a:pt x="1032" y="3062"/>
                        <a:pt x="803" y="2213"/>
                      </a:cubicBezTo>
                      <a:cubicBezTo>
                        <a:pt x="675" y="1744"/>
                        <a:pt x="555" y="1310"/>
                        <a:pt x="435" y="891"/>
                      </a:cubicBezTo>
                      <a:cubicBezTo>
                        <a:pt x="349" y="593"/>
                        <a:pt x="265" y="295"/>
                        <a:pt x="175" y="0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3" name="Google Shape;183;p18"/>
              <p:cNvSpPr/>
              <p:nvPr/>
            </p:nvSpPr>
            <p:spPr>
              <a:xfrm>
                <a:off x="3683797" y="1412588"/>
                <a:ext cx="911863" cy="1434206"/>
              </a:xfrm>
              <a:custGeom>
                <a:rect b="b" l="l" r="r" t="t"/>
                <a:pathLst>
                  <a:path extrusionOk="0" h="28344" w="18021">
                    <a:moveTo>
                      <a:pt x="8174" y="4156"/>
                    </a:moveTo>
                    <a:cubicBezTo>
                      <a:pt x="9894" y="4156"/>
                      <a:pt x="11632" y="4950"/>
                      <a:pt x="12379" y="7770"/>
                    </a:cubicBezTo>
                    <a:cubicBezTo>
                      <a:pt x="14437" y="15566"/>
                      <a:pt x="5479" y="16573"/>
                      <a:pt x="5479" y="16573"/>
                    </a:cubicBezTo>
                    <a:lnTo>
                      <a:pt x="3770" y="5473"/>
                    </a:lnTo>
                    <a:cubicBezTo>
                      <a:pt x="3770" y="5473"/>
                      <a:pt x="5957" y="4156"/>
                      <a:pt x="8174" y="4156"/>
                    </a:cubicBezTo>
                    <a:close/>
                    <a:moveTo>
                      <a:pt x="9290" y="1"/>
                    </a:moveTo>
                    <a:cubicBezTo>
                      <a:pt x="4890" y="1"/>
                      <a:pt x="0" y="3455"/>
                      <a:pt x="0" y="3455"/>
                    </a:cubicBezTo>
                    <a:lnTo>
                      <a:pt x="3387" y="28344"/>
                    </a:lnTo>
                    <a:lnTo>
                      <a:pt x="7032" y="28266"/>
                    </a:lnTo>
                    <a:lnTo>
                      <a:pt x="5905" y="20114"/>
                    </a:lnTo>
                    <a:cubicBezTo>
                      <a:pt x="5905" y="20114"/>
                      <a:pt x="18020" y="20006"/>
                      <a:pt x="15882" y="6879"/>
                    </a:cubicBezTo>
                    <a:cubicBezTo>
                      <a:pt x="15019" y="1581"/>
                      <a:pt x="12267" y="1"/>
                      <a:pt x="9290" y="1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4240748" y="2037244"/>
                <a:ext cx="839707" cy="1035327"/>
              </a:xfrm>
              <a:custGeom>
                <a:rect b="b" l="l" r="r" t="t"/>
                <a:pathLst>
                  <a:path extrusionOk="0" h="20461" w="16595">
                    <a:moveTo>
                      <a:pt x="9941" y="2932"/>
                    </a:moveTo>
                    <a:cubicBezTo>
                      <a:pt x="12057" y="2932"/>
                      <a:pt x="12600" y="6503"/>
                      <a:pt x="12600" y="6503"/>
                    </a:cubicBezTo>
                    <a:lnTo>
                      <a:pt x="6692" y="6503"/>
                    </a:lnTo>
                    <a:cubicBezTo>
                      <a:pt x="6692" y="6503"/>
                      <a:pt x="6738" y="3760"/>
                      <a:pt x="9345" y="3019"/>
                    </a:cubicBezTo>
                    <a:cubicBezTo>
                      <a:pt x="9557" y="2959"/>
                      <a:pt x="9755" y="2932"/>
                      <a:pt x="9941" y="2932"/>
                    </a:cubicBezTo>
                    <a:close/>
                    <a:moveTo>
                      <a:pt x="9206" y="0"/>
                    </a:moveTo>
                    <a:cubicBezTo>
                      <a:pt x="5270" y="0"/>
                      <a:pt x="3771" y="4759"/>
                      <a:pt x="3771" y="4759"/>
                    </a:cubicBezTo>
                    <a:cubicBezTo>
                      <a:pt x="3771" y="4759"/>
                      <a:pt x="0" y="18611"/>
                      <a:pt x="7955" y="20261"/>
                    </a:cubicBezTo>
                    <a:cubicBezTo>
                      <a:pt x="8615" y="20398"/>
                      <a:pt x="9218" y="20461"/>
                      <a:pt x="9771" y="20461"/>
                    </a:cubicBezTo>
                    <a:cubicBezTo>
                      <a:pt x="15888" y="20461"/>
                      <a:pt x="15774" y="12779"/>
                      <a:pt x="15774" y="12779"/>
                    </a:cubicBezTo>
                    <a:lnTo>
                      <a:pt x="12410" y="12093"/>
                    </a:lnTo>
                    <a:lnTo>
                      <a:pt x="12410" y="12093"/>
                    </a:lnTo>
                    <a:cubicBezTo>
                      <a:pt x="12410" y="12093"/>
                      <a:pt x="12748" y="16995"/>
                      <a:pt x="9040" y="16995"/>
                    </a:cubicBezTo>
                    <a:cubicBezTo>
                      <a:pt x="3975" y="16995"/>
                      <a:pt x="6421" y="9215"/>
                      <a:pt x="6421" y="9215"/>
                    </a:cubicBezTo>
                    <a:lnTo>
                      <a:pt x="6421" y="9215"/>
                    </a:lnTo>
                    <a:lnTo>
                      <a:pt x="15774" y="9420"/>
                    </a:lnTo>
                    <a:cubicBezTo>
                      <a:pt x="15774" y="9420"/>
                      <a:pt x="16595" y="2288"/>
                      <a:pt x="11178" y="366"/>
                    </a:cubicBezTo>
                    <a:cubicBezTo>
                      <a:pt x="10462" y="111"/>
                      <a:pt x="9806" y="0"/>
                      <a:pt x="9206" y="0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8"/>
              <p:cNvSpPr/>
              <p:nvPr/>
            </p:nvSpPr>
            <p:spPr>
              <a:xfrm>
                <a:off x="4776954" y="1414257"/>
                <a:ext cx="709766" cy="1583122"/>
              </a:xfrm>
              <a:custGeom>
                <a:rect b="b" l="l" r="r" t="t"/>
                <a:pathLst>
                  <a:path extrusionOk="0" h="31287" w="14027">
                    <a:moveTo>
                      <a:pt x="5731" y="1"/>
                    </a:moveTo>
                    <a:lnTo>
                      <a:pt x="5936" y="8350"/>
                    </a:lnTo>
                    <a:lnTo>
                      <a:pt x="0" y="8051"/>
                    </a:lnTo>
                    <a:lnTo>
                      <a:pt x="0" y="11170"/>
                    </a:lnTo>
                    <a:lnTo>
                      <a:pt x="6141" y="11898"/>
                    </a:lnTo>
                    <a:lnTo>
                      <a:pt x="7063" y="31286"/>
                    </a:lnTo>
                    <a:lnTo>
                      <a:pt x="10543" y="31170"/>
                    </a:lnTo>
                    <a:lnTo>
                      <a:pt x="9315" y="12313"/>
                    </a:lnTo>
                    <a:lnTo>
                      <a:pt x="14026" y="12313"/>
                    </a:lnTo>
                    <a:lnTo>
                      <a:pt x="14026" y="8679"/>
                    </a:lnTo>
                    <a:lnTo>
                      <a:pt x="9726" y="8350"/>
                    </a:lnTo>
                    <a:lnTo>
                      <a:pt x="9726" y="1"/>
                    </a:ln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8"/>
              <p:cNvSpPr/>
              <p:nvPr/>
            </p:nvSpPr>
            <p:spPr>
              <a:xfrm>
                <a:off x="3404638" y="2880695"/>
                <a:ext cx="682290" cy="1114414"/>
              </a:xfrm>
              <a:custGeom>
                <a:rect b="b" l="l" r="r" t="t"/>
                <a:pathLst>
                  <a:path extrusionOk="0" h="22024" w="13484">
                    <a:moveTo>
                      <a:pt x="7272" y="0"/>
                    </a:moveTo>
                    <a:cubicBezTo>
                      <a:pt x="7259" y="0"/>
                      <a:pt x="7246" y="0"/>
                      <a:pt x="7234" y="0"/>
                    </a:cubicBezTo>
                    <a:cubicBezTo>
                      <a:pt x="5235" y="8"/>
                      <a:pt x="3735" y="624"/>
                      <a:pt x="2770" y="1833"/>
                    </a:cubicBezTo>
                    <a:cubicBezTo>
                      <a:pt x="934" y="4127"/>
                      <a:pt x="1771" y="7722"/>
                      <a:pt x="1875" y="8133"/>
                    </a:cubicBezTo>
                    <a:cubicBezTo>
                      <a:pt x="1945" y="8567"/>
                      <a:pt x="2596" y="11384"/>
                      <a:pt x="7663" y="12984"/>
                    </a:cubicBezTo>
                    <a:cubicBezTo>
                      <a:pt x="9523" y="13573"/>
                      <a:pt x="10709" y="14592"/>
                      <a:pt x="11081" y="15933"/>
                    </a:cubicBezTo>
                    <a:cubicBezTo>
                      <a:pt x="11438" y="17203"/>
                      <a:pt x="11000" y="18544"/>
                      <a:pt x="10387" y="19210"/>
                    </a:cubicBezTo>
                    <a:cubicBezTo>
                      <a:pt x="9733" y="19921"/>
                      <a:pt x="7878" y="20828"/>
                      <a:pt x="6178" y="20828"/>
                    </a:cubicBezTo>
                    <a:cubicBezTo>
                      <a:pt x="5683" y="20828"/>
                      <a:pt x="5201" y="20751"/>
                      <a:pt x="4766" y="20570"/>
                    </a:cubicBezTo>
                    <a:cubicBezTo>
                      <a:pt x="3087" y="19873"/>
                      <a:pt x="2731" y="17804"/>
                      <a:pt x="2785" y="15944"/>
                    </a:cubicBezTo>
                    <a:lnTo>
                      <a:pt x="2785" y="15944"/>
                    </a:lnTo>
                    <a:lnTo>
                      <a:pt x="4087" y="16029"/>
                    </a:lnTo>
                    <a:lnTo>
                      <a:pt x="4173" y="14832"/>
                    </a:lnTo>
                    <a:lnTo>
                      <a:pt x="85" y="14561"/>
                    </a:lnTo>
                    <a:lnTo>
                      <a:pt x="0" y="15754"/>
                    </a:lnTo>
                    <a:lnTo>
                      <a:pt x="1549" y="15858"/>
                    </a:lnTo>
                    <a:cubicBezTo>
                      <a:pt x="1422" y="19648"/>
                      <a:pt x="2933" y="21112"/>
                      <a:pt x="4278" y="21670"/>
                    </a:cubicBezTo>
                    <a:cubicBezTo>
                      <a:pt x="4870" y="21918"/>
                      <a:pt x="5514" y="22023"/>
                      <a:pt x="6161" y="22023"/>
                    </a:cubicBezTo>
                    <a:cubicBezTo>
                      <a:pt x="8307" y="22023"/>
                      <a:pt x="10515" y="20872"/>
                      <a:pt x="11313" y="20005"/>
                    </a:cubicBezTo>
                    <a:cubicBezTo>
                      <a:pt x="12123" y="19125"/>
                      <a:pt x="12770" y="17378"/>
                      <a:pt x="12278" y="15618"/>
                    </a:cubicBezTo>
                    <a:cubicBezTo>
                      <a:pt x="11937" y="14398"/>
                      <a:pt x="10926" y="12755"/>
                      <a:pt x="8047" y="11845"/>
                    </a:cubicBezTo>
                    <a:cubicBezTo>
                      <a:pt x="3491" y="10404"/>
                      <a:pt x="3111" y="8044"/>
                      <a:pt x="3100" y="7954"/>
                    </a:cubicBezTo>
                    <a:lnTo>
                      <a:pt x="3084" y="7870"/>
                    </a:lnTo>
                    <a:cubicBezTo>
                      <a:pt x="3076" y="7834"/>
                      <a:pt x="2212" y="4490"/>
                      <a:pt x="3750" y="2566"/>
                    </a:cubicBezTo>
                    <a:cubicBezTo>
                      <a:pt x="4467" y="1663"/>
                      <a:pt x="5641" y="1205"/>
                      <a:pt x="7238" y="1198"/>
                    </a:cubicBezTo>
                    <a:lnTo>
                      <a:pt x="7268" y="1198"/>
                    </a:lnTo>
                    <a:cubicBezTo>
                      <a:pt x="8895" y="1198"/>
                      <a:pt x="10043" y="1636"/>
                      <a:pt x="10685" y="2496"/>
                    </a:cubicBezTo>
                    <a:cubicBezTo>
                      <a:pt x="11585" y="3700"/>
                      <a:pt x="11360" y="5510"/>
                      <a:pt x="11139" y="6506"/>
                    </a:cubicBezTo>
                    <a:lnTo>
                      <a:pt x="9961" y="6099"/>
                    </a:lnTo>
                    <a:lnTo>
                      <a:pt x="9546" y="7230"/>
                    </a:lnTo>
                    <a:lnTo>
                      <a:pt x="13069" y="8442"/>
                    </a:lnTo>
                    <a:lnTo>
                      <a:pt x="13483" y="7312"/>
                    </a:lnTo>
                    <a:lnTo>
                      <a:pt x="12316" y="6913"/>
                    </a:lnTo>
                    <a:cubicBezTo>
                      <a:pt x="12592" y="5765"/>
                      <a:pt x="12921" y="3453"/>
                      <a:pt x="11693" y="1798"/>
                    </a:cubicBezTo>
                    <a:cubicBezTo>
                      <a:pt x="10807" y="604"/>
                      <a:pt x="9325" y="0"/>
                      <a:pt x="7272" y="0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8"/>
              <p:cNvSpPr/>
              <p:nvPr/>
            </p:nvSpPr>
            <p:spPr>
              <a:xfrm>
                <a:off x="4054339" y="2949865"/>
                <a:ext cx="504027" cy="1038565"/>
              </a:xfrm>
              <a:custGeom>
                <a:rect b="b" l="l" r="r" t="t"/>
                <a:pathLst>
                  <a:path extrusionOk="0" h="20525" w="9961">
                    <a:moveTo>
                      <a:pt x="2457" y="1"/>
                    </a:moveTo>
                    <a:lnTo>
                      <a:pt x="1225" y="17"/>
                    </a:lnTo>
                    <a:lnTo>
                      <a:pt x="1457" y="19215"/>
                    </a:lnTo>
                    <a:lnTo>
                      <a:pt x="0" y="19300"/>
                    </a:lnTo>
                    <a:lnTo>
                      <a:pt x="70" y="20524"/>
                    </a:lnTo>
                    <a:lnTo>
                      <a:pt x="3638" y="20323"/>
                    </a:lnTo>
                    <a:lnTo>
                      <a:pt x="3573" y="19099"/>
                    </a:lnTo>
                    <a:lnTo>
                      <a:pt x="2685" y="19149"/>
                    </a:lnTo>
                    <a:lnTo>
                      <a:pt x="2584" y="9509"/>
                    </a:lnTo>
                    <a:cubicBezTo>
                      <a:pt x="3268" y="9230"/>
                      <a:pt x="4387" y="8882"/>
                      <a:pt x="5407" y="8882"/>
                    </a:cubicBezTo>
                    <a:cubicBezTo>
                      <a:pt x="5943" y="8882"/>
                      <a:pt x="6451" y="8978"/>
                      <a:pt x="6854" y="9230"/>
                    </a:cubicBezTo>
                    <a:cubicBezTo>
                      <a:pt x="7532" y="9656"/>
                      <a:pt x="7877" y="10521"/>
                      <a:pt x="7884" y="11803"/>
                    </a:cubicBezTo>
                    <a:cubicBezTo>
                      <a:pt x="7897" y="14689"/>
                      <a:pt x="8036" y="17870"/>
                      <a:pt x="7997" y="18506"/>
                    </a:cubicBezTo>
                    <a:lnTo>
                      <a:pt x="7044" y="18466"/>
                    </a:lnTo>
                    <a:lnTo>
                      <a:pt x="6994" y="19695"/>
                    </a:lnTo>
                    <a:lnTo>
                      <a:pt x="9911" y="19811"/>
                    </a:lnTo>
                    <a:lnTo>
                      <a:pt x="9961" y="18583"/>
                    </a:lnTo>
                    <a:lnTo>
                      <a:pt x="9225" y="18556"/>
                    </a:lnTo>
                    <a:cubicBezTo>
                      <a:pt x="9263" y="17878"/>
                      <a:pt x="9124" y="14686"/>
                      <a:pt x="9113" y="11795"/>
                    </a:cubicBezTo>
                    <a:cubicBezTo>
                      <a:pt x="9105" y="10063"/>
                      <a:pt x="8562" y="8851"/>
                      <a:pt x="7505" y="8188"/>
                    </a:cubicBezTo>
                    <a:cubicBezTo>
                      <a:pt x="6878" y="7796"/>
                      <a:pt x="6141" y="7655"/>
                      <a:pt x="5406" y="7655"/>
                    </a:cubicBezTo>
                    <a:cubicBezTo>
                      <a:pt x="4340" y="7655"/>
                      <a:pt x="3278" y="7951"/>
                      <a:pt x="2565" y="8203"/>
                    </a:cubicBezTo>
                    <a:lnTo>
                      <a:pt x="2457" y="1"/>
                    </a:ln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8"/>
              <p:cNvSpPr/>
              <p:nvPr/>
            </p:nvSpPr>
            <p:spPr>
              <a:xfrm>
                <a:off x="5101198" y="3057339"/>
                <a:ext cx="638167" cy="940097"/>
              </a:xfrm>
              <a:custGeom>
                <a:rect b="b" l="l" r="r" t="t"/>
                <a:pathLst>
                  <a:path extrusionOk="0" h="18579" w="12612">
                    <a:moveTo>
                      <a:pt x="5545" y="1228"/>
                    </a:moveTo>
                    <a:cubicBezTo>
                      <a:pt x="7272" y="1228"/>
                      <a:pt x="9505" y="1505"/>
                      <a:pt x="10555" y="2627"/>
                    </a:cubicBezTo>
                    <a:cubicBezTo>
                      <a:pt x="11152" y="3263"/>
                      <a:pt x="11329" y="4119"/>
                      <a:pt x="11101" y="5239"/>
                    </a:cubicBezTo>
                    <a:cubicBezTo>
                      <a:pt x="10834" y="6548"/>
                      <a:pt x="10264" y="7401"/>
                      <a:pt x="9357" y="7839"/>
                    </a:cubicBezTo>
                    <a:cubicBezTo>
                      <a:pt x="8834" y="8094"/>
                      <a:pt x="8241" y="8191"/>
                      <a:pt x="7643" y="8191"/>
                    </a:cubicBezTo>
                    <a:cubicBezTo>
                      <a:pt x="5785" y="8191"/>
                      <a:pt x="3879" y="7257"/>
                      <a:pt x="3856" y="7242"/>
                    </a:cubicBezTo>
                    <a:lnTo>
                      <a:pt x="3848" y="7261"/>
                    </a:lnTo>
                    <a:lnTo>
                      <a:pt x="4220" y="1283"/>
                    </a:lnTo>
                    <a:cubicBezTo>
                      <a:pt x="4593" y="1251"/>
                      <a:pt x="5048" y="1228"/>
                      <a:pt x="5545" y="1228"/>
                    </a:cubicBezTo>
                    <a:close/>
                    <a:moveTo>
                      <a:pt x="5592" y="0"/>
                    </a:moveTo>
                    <a:cubicBezTo>
                      <a:pt x="4473" y="0"/>
                      <a:pt x="3644" y="109"/>
                      <a:pt x="3558" y="121"/>
                    </a:cubicBezTo>
                    <a:lnTo>
                      <a:pt x="3057" y="190"/>
                    </a:lnTo>
                    <a:lnTo>
                      <a:pt x="2066" y="16990"/>
                    </a:lnTo>
                    <a:lnTo>
                      <a:pt x="187" y="16703"/>
                    </a:lnTo>
                    <a:lnTo>
                      <a:pt x="1" y="17916"/>
                    </a:lnTo>
                    <a:lnTo>
                      <a:pt x="4317" y="18579"/>
                    </a:lnTo>
                    <a:lnTo>
                      <a:pt x="4503" y="17362"/>
                    </a:lnTo>
                    <a:lnTo>
                      <a:pt x="3286" y="17176"/>
                    </a:lnTo>
                    <a:lnTo>
                      <a:pt x="3767" y="8551"/>
                    </a:lnTo>
                    <a:cubicBezTo>
                      <a:pt x="4512" y="8865"/>
                      <a:pt x="6051" y="9418"/>
                      <a:pt x="7643" y="9418"/>
                    </a:cubicBezTo>
                    <a:cubicBezTo>
                      <a:pt x="8408" y="9418"/>
                      <a:pt x="9185" y="9290"/>
                      <a:pt x="9892" y="8946"/>
                    </a:cubicBezTo>
                    <a:cubicBezTo>
                      <a:pt x="11147" y="8334"/>
                      <a:pt x="11957" y="7172"/>
                      <a:pt x="12302" y="5482"/>
                    </a:cubicBezTo>
                    <a:cubicBezTo>
                      <a:pt x="12612" y="3968"/>
                      <a:pt x="12325" y="2720"/>
                      <a:pt x="11454" y="1786"/>
                    </a:cubicBezTo>
                    <a:cubicBezTo>
                      <a:pt x="10055" y="293"/>
                      <a:pt x="7432" y="0"/>
                      <a:pt x="5592" y="0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9" name="Google Shape;189;p18"/>
              <p:cNvGrpSpPr/>
              <p:nvPr/>
            </p:nvGrpSpPr>
            <p:grpSpPr>
              <a:xfrm>
                <a:off x="5475044" y="2838149"/>
                <a:ext cx="867600" cy="1197564"/>
                <a:chOff x="5475044" y="2838149"/>
                <a:chExt cx="867600" cy="1197564"/>
              </a:xfrm>
            </p:grpSpPr>
            <p:sp>
              <p:nvSpPr>
                <p:cNvPr id="190" name="Google Shape;190;p18"/>
                <p:cNvSpPr/>
                <p:nvPr/>
              </p:nvSpPr>
              <p:spPr>
                <a:xfrm>
                  <a:off x="5475044" y="3910013"/>
                  <a:ext cx="867600" cy="125700"/>
                </a:xfrm>
                <a:prstGeom prst="ellipse">
                  <a:avLst/>
                </a:prstGeom>
                <a:solidFill>
                  <a:srgbClr val="92BABF">
                    <a:alpha val="626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18"/>
                <p:cNvSpPr/>
                <p:nvPr/>
              </p:nvSpPr>
              <p:spPr>
                <a:xfrm flipH="1">
                  <a:off x="6115786" y="3646015"/>
                  <a:ext cx="161366" cy="172394"/>
                </a:xfrm>
                <a:custGeom>
                  <a:rect b="b" l="l" r="r" t="t"/>
                  <a:pathLst>
                    <a:path extrusionOk="0" h="3705" w="3468">
                      <a:moveTo>
                        <a:pt x="899" y="1"/>
                      </a:moveTo>
                      <a:cubicBezTo>
                        <a:pt x="670" y="1"/>
                        <a:pt x="443" y="70"/>
                        <a:pt x="276" y="275"/>
                      </a:cubicBezTo>
                      <a:cubicBezTo>
                        <a:pt x="39" y="570"/>
                        <a:pt x="0" y="1065"/>
                        <a:pt x="117" y="1460"/>
                      </a:cubicBezTo>
                      <a:cubicBezTo>
                        <a:pt x="233" y="1852"/>
                        <a:pt x="469" y="2154"/>
                        <a:pt x="721" y="2414"/>
                      </a:cubicBezTo>
                      <a:cubicBezTo>
                        <a:pt x="1325" y="3041"/>
                        <a:pt x="2042" y="3487"/>
                        <a:pt x="2801" y="3704"/>
                      </a:cubicBezTo>
                      <a:lnTo>
                        <a:pt x="3468" y="2092"/>
                      </a:lnTo>
                      <a:cubicBezTo>
                        <a:pt x="2996" y="1019"/>
                        <a:pt x="2150" y="248"/>
                        <a:pt x="1213" y="39"/>
                      </a:cubicBezTo>
                      <a:cubicBezTo>
                        <a:pt x="1112" y="16"/>
                        <a:pt x="1005" y="1"/>
                        <a:pt x="899" y="1"/>
                      </a:cubicBez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18"/>
                <p:cNvSpPr/>
                <p:nvPr/>
              </p:nvSpPr>
              <p:spPr>
                <a:xfrm flipH="1">
                  <a:off x="5605027" y="2838149"/>
                  <a:ext cx="607635" cy="1160505"/>
                </a:xfrm>
                <a:custGeom>
                  <a:rect b="b" l="l" r="r" t="t"/>
                  <a:pathLst>
                    <a:path extrusionOk="0" h="24941" w="13059">
                      <a:moveTo>
                        <a:pt x="5251" y="1"/>
                      </a:moveTo>
                      <a:cubicBezTo>
                        <a:pt x="4092" y="13"/>
                        <a:pt x="4356" y="10536"/>
                        <a:pt x="3865" y="13256"/>
                      </a:cubicBezTo>
                      <a:cubicBezTo>
                        <a:pt x="3372" y="15976"/>
                        <a:pt x="1" y="18757"/>
                        <a:pt x="280" y="22008"/>
                      </a:cubicBezTo>
                      <a:cubicBezTo>
                        <a:pt x="465" y="24196"/>
                        <a:pt x="2065" y="24940"/>
                        <a:pt x="3728" y="24940"/>
                      </a:cubicBezTo>
                      <a:cubicBezTo>
                        <a:pt x="4191" y="24940"/>
                        <a:pt x="4660" y="24883"/>
                        <a:pt x="5104" y="24782"/>
                      </a:cubicBezTo>
                      <a:cubicBezTo>
                        <a:pt x="5379" y="24721"/>
                        <a:pt x="5642" y="24643"/>
                        <a:pt x="5891" y="24554"/>
                      </a:cubicBezTo>
                      <a:cubicBezTo>
                        <a:pt x="6127" y="24469"/>
                        <a:pt x="6313" y="24271"/>
                        <a:pt x="6367" y="24023"/>
                      </a:cubicBezTo>
                      <a:cubicBezTo>
                        <a:pt x="6371" y="24008"/>
                        <a:pt x="6375" y="23992"/>
                        <a:pt x="6375" y="23973"/>
                      </a:cubicBezTo>
                      <a:cubicBezTo>
                        <a:pt x="6379" y="23957"/>
                        <a:pt x="6379" y="23942"/>
                        <a:pt x="6383" y="23927"/>
                      </a:cubicBezTo>
                      <a:cubicBezTo>
                        <a:pt x="6925" y="24031"/>
                        <a:pt x="7459" y="24070"/>
                        <a:pt x="7960" y="24070"/>
                      </a:cubicBezTo>
                      <a:cubicBezTo>
                        <a:pt x="8080" y="24558"/>
                        <a:pt x="8250" y="24864"/>
                        <a:pt x="8479" y="24875"/>
                      </a:cubicBezTo>
                      <a:cubicBezTo>
                        <a:pt x="8481" y="24875"/>
                        <a:pt x="8484" y="24875"/>
                        <a:pt x="8486" y="24875"/>
                      </a:cubicBezTo>
                      <a:cubicBezTo>
                        <a:pt x="8685" y="24875"/>
                        <a:pt x="8849" y="24566"/>
                        <a:pt x="8983" y="24011"/>
                      </a:cubicBezTo>
                      <a:cubicBezTo>
                        <a:pt x="9567" y="23950"/>
                        <a:pt x="10071" y="23845"/>
                        <a:pt x="10443" y="23748"/>
                      </a:cubicBezTo>
                      <a:cubicBezTo>
                        <a:pt x="10528" y="23725"/>
                        <a:pt x="10610" y="23705"/>
                        <a:pt x="10680" y="23682"/>
                      </a:cubicBezTo>
                      <a:cubicBezTo>
                        <a:pt x="10741" y="24035"/>
                        <a:pt x="10823" y="24333"/>
                        <a:pt x="10919" y="24539"/>
                      </a:cubicBezTo>
                      <a:cubicBezTo>
                        <a:pt x="11020" y="24748"/>
                        <a:pt x="11136" y="24868"/>
                        <a:pt x="11280" y="24875"/>
                      </a:cubicBezTo>
                      <a:cubicBezTo>
                        <a:pt x="11283" y="24875"/>
                        <a:pt x="11286" y="24875"/>
                        <a:pt x="11290" y="24875"/>
                      </a:cubicBezTo>
                      <a:cubicBezTo>
                        <a:pt x="13058" y="24875"/>
                        <a:pt x="12041" y="323"/>
                        <a:pt x="10757" y="261"/>
                      </a:cubicBezTo>
                      <a:cubicBezTo>
                        <a:pt x="10753" y="261"/>
                        <a:pt x="10749" y="261"/>
                        <a:pt x="10746" y="261"/>
                      </a:cubicBezTo>
                      <a:cubicBezTo>
                        <a:pt x="10549" y="261"/>
                        <a:pt x="10395" y="481"/>
                        <a:pt x="10272" y="857"/>
                      </a:cubicBezTo>
                      <a:cubicBezTo>
                        <a:pt x="9598" y="2926"/>
                        <a:pt x="9916" y="9676"/>
                        <a:pt x="9916" y="9676"/>
                      </a:cubicBezTo>
                      <a:cubicBezTo>
                        <a:pt x="9916" y="9676"/>
                        <a:pt x="8672" y="9479"/>
                        <a:pt x="7415" y="9479"/>
                      </a:cubicBezTo>
                      <a:cubicBezTo>
                        <a:pt x="6927" y="9479"/>
                        <a:pt x="6438" y="9508"/>
                        <a:pt x="6018" y="9591"/>
                      </a:cubicBezTo>
                      <a:cubicBezTo>
                        <a:pt x="6018" y="9591"/>
                        <a:pt x="6390" y="401"/>
                        <a:pt x="5321" y="13"/>
                      </a:cubicBezTo>
                      <a:cubicBezTo>
                        <a:pt x="5297" y="6"/>
                        <a:pt x="5274" y="1"/>
                        <a:pt x="5251" y="1"/>
                      </a:cubicBezTo>
                      <a:close/>
                    </a:path>
                  </a:pathLst>
                </a:custGeom>
                <a:solidFill>
                  <a:srgbClr val="FF7D4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18"/>
                <p:cNvSpPr/>
                <p:nvPr/>
              </p:nvSpPr>
              <p:spPr>
                <a:xfrm flipH="1">
                  <a:off x="5771612" y="3388669"/>
                  <a:ext cx="134379" cy="104413"/>
                </a:xfrm>
                <a:custGeom>
                  <a:rect b="b" l="l" r="r" t="t"/>
                  <a:pathLst>
                    <a:path extrusionOk="0" h="2244" w="2888">
                      <a:moveTo>
                        <a:pt x="1590" y="0"/>
                      </a:moveTo>
                      <a:cubicBezTo>
                        <a:pt x="1149" y="0"/>
                        <a:pt x="695" y="179"/>
                        <a:pt x="450" y="518"/>
                      </a:cubicBezTo>
                      <a:cubicBezTo>
                        <a:pt x="1" y="1126"/>
                        <a:pt x="539" y="2040"/>
                        <a:pt x="1194" y="2206"/>
                      </a:cubicBezTo>
                      <a:cubicBezTo>
                        <a:pt x="1295" y="2232"/>
                        <a:pt x="1399" y="2244"/>
                        <a:pt x="1503" y="2244"/>
                      </a:cubicBezTo>
                      <a:cubicBezTo>
                        <a:pt x="1766" y="2244"/>
                        <a:pt x="2031" y="2166"/>
                        <a:pt x="2256" y="2024"/>
                      </a:cubicBezTo>
                      <a:cubicBezTo>
                        <a:pt x="2508" y="1866"/>
                        <a:pt x="2717" y="1625"/>
                        <a:pt x="2790" y="1335"/>
                      </a:cubicBezTo>
                      <a:cubicBezTo>
                        <a:pt x="2887" y="955"/>
                        <a:pt x="2732" y="529"/>
                        <a:pt x="2426" y="273"/>
                      </a:cubicBezTo>
                      <a:cubicBezTo>
                        <a:pt x="2205" y="89"/>
                        <a:pt x="1900" y="0"/>
                        <a:pt x="1590" y="0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18"/>
                <p:cNvSpPr/>
                <p:nvPr/>
              </p:nvSpPr>
              <p:spPr>
                <a:xfrm flipH="1">
                  <a:off x="5605039" y="2850293"/>
                  <a:ext cx="116511" cy="1145336"/>
                </a:xfrm>
                <a:custGeom>
                  <a:rect b="b" l="l" r="r" t="t"/>
                  <a:pathLst>
                    <a:path extrusionOk="0" h="24615" w="2504">
                      <a:moveTo>
                        <a:pt x="200" y="0"/>
                      </a:moveTo>
                      <a:cubicBezTo>
                        <a:pt x="1" y="0"/>
                        <a:pt x="237" y="1942"/>
                        <a:pt x="268" y="2395"/>
                      </a:cubicBezTo>
                      <a:cubicBezTo>
                        <a:pt x="679" y="8303"/>
                        <a:pt x="876" y="14227"/>
                        <a:pt x="853" y="20151"/>
                      </a:cubicBezTo>
                      <a:cubicBezTo>
                        <a:pt x="845" y="21348"/>
                        <a:pt x="829" y="22557"/>
                        <a:pt x="535" y="23720"/>
                      </a:cubicBezTo>
                      <a:cubicBezTo>
                        <a:pt x="488" y="23906"/>
                        <a:pt x="431" y="24095"/>
                        <a:pt x="364" y="24278"/>
                      </a:cubicBezTo>
                      <a:cubicBezTo>
                        <a:pt x="465" y="24487"/>
                        <a:pt x="581" y="24607"/>
                        <a:pt x="725" y="24614"/>
                      </a:cubicBezTo>
                      <a:cubicBezTo>
                        <a:pt x="728" y="24614"/>
                        <a:pt x="731" y="24614"/>
                        <a:pt x="735" y="24614"/>
                      </a:cubicBezTo>
                      <a:cubicBezTo>
                        <a:pt x="2503" y="24614"/>
                        <a:pt x="1486" y="62"/>
                        <a:pt x="202" y="0"/>
                      </a:cubicBezTo>
                      <a:cubicBezTo>
                        <a:pt x="201" y="0"/>
                        <a:pt x="201" y="0"/>
                        <a:pt x="200" y="0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18"/>
                <p:cNvSpPr/>
                <p:nvPr/>
              </p:nvSpPr>
              <p:spPr>
                <a:xfrm flipH="1">
                  <a:off x="5909012" y="3677003"/>
                  <a:ext cx="120094" cy="308308"/>
                </a:xfrm>
                <a:custGeom>
                  <a:rect b="b" l="l" r="r" t="t"/>
                  <a:pathLst>
                    <a:path extrusionOk="0" h="6626" w="2581">
                      <a:moveTo>
                        <a:pt x="105" y="0"/>
                      </a:moveTo>
                      <a:lnTo>
                        <a:pt x="0" y="183"/>
                      </a:lnTo>
                      <a:cubicBezTo>
                        <a:pt x="1077" y="798"/>
                        <a:pt x="1465" y="2577"/>
                        <a:pt x="1748" y="3871"/>
                      </a:cubicBezTo>
                      <a:cubicBezTo>
                        <a:pt x="1887" y="4518"/>
                        <a:pt x="2000" y="5033"/>
                        <a:pt x="2162" y="5304"/>
                      </a:cubicBezTo>
                      <a:cubicBezTo>
                        <a:pt x="2309" y="5549"/>
                        <a:pt x="2360" y="5773"/>
                        <a:pt x="2318" y="5971"/>
                      </a:cubicBezTo>
                      <a:cubicBezTo>
                        <a:pt x="2271" y="6177"/>
                        <a:pt x="2116" y="6351"/>
                        <a:pt x="1907" y="6424"/>
                      </a:cubicBezTo>
                      <a:lnTo>
                        <a:pt x="1980" y="6626"/>
                      </a:lnTo>
                      <a:cubicBezTo>
                        <a:pt x="2255" y="6525"/>
                        <a:pt x="2465" y="6293"/>
                        <a:pt x="2527" y="6018"/>
                      </a:cubicBezTo>
                      <a:cubicBezTo>
                        <a:pt x="2581" y="5766"/>
                        <a:pt x="2523" y="5487"/>
                        <a:pt x="2345" y="5196"/>
                      </a:cubicBezTo>
                      <a:cubicBezTo>
                        <a:pt x="2201" y="4952"/>
                        <a:pt x="2085" y="4428"/>
                        <a:pt x="1953" y="3829"/>
                      </a:cubicBezTo>
                      <a:cubicBezTo>
                        <a:pt x="1663" y="2492"/>
                        <a:pt x="1268" y="662"/>
                        <a:pt x="105" y="0"/>
                      </a:cubicBez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18"/>
                <p:cNvSpPr/>
                <p:nvPr/>
              </p:nvSpPr>
              <p:spPr>
                <a:xfrm flipH="1">
                  <a:off x="5687629" y="3638385"/>
                  <a:ext cx="44529" cy="362096"/>
                </a:xfrm>
                <a:custGeom>
                  <a:rect b="b" l="l" r="r" t="t"/>
                  <a:pathLst>
                    <a:path extrusionOk="0" h="7782" w="957">
                      <a:moveTo>
                        <a:pt x="85" y="1"/>
                      </a:moveTo>
                      <a:cubicBezTo>
                        <a:pt x="85" y="17"/>
                        <a:pt x="0" y="1671"/>
                        <a:pt x="27" y="3418"/>
                      </a:cubicBezTo>
                      <a:cubicBezTo>
                        <a:pt x="62" y="5789"/>
                        <a:pt x="271" y="7207"/>
                        <a:pt x="655" y="7630"/>
                      </a:cubicBezTo>
                      <a:cubicBezTo>
                        <a:pt x="739" y="7727"/>
                        <a:pt x="841" y="7777"/>
                        <a:pt x="949" y="7781"/>
                      </a:cubicBezTo>
                      <a:lnTo>
                        <a:pt x="957" y="7572"/>
                      </a:lnTo>
                      <a:cubicBezTo>
                        <a:pt x="907" y="7568"/>
                        <a:pt x="860" y="7541"/>
                        <a:pt x="809" y="7486"/>
                      </a:cubicBezTo>
                      <a:cubicBezTo>
                        <a:pt x="573" y="7223"/>
                        <a:pt x="279" y="6305"/>
                        <a:pt x="240" y="3418"/>
                      </a:cubicBezTo>
                      <a:cubicBezTo>
                        <a:pt x="213" y="1675"/>
                        <a:pt x="298" y="28"/>
                        <a:pt x="298" y="13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18"/>
                <p:cNvSpPr/>
                <p:nvPr/>
              </p:nvSpPr>
              <p:spPr>
                <a:xfrm flipH="1">
                  <a:off x="5779197" y="3638385"/>
                  <a:ext cx="83335" cy="362096"/>
                </a:xfrm>
                <a:custGeom>
                  <a:rect b="b" l="l" r="r" t="t"/>
                  <a:pathLst>
                    <a:path extrusionOk="0" h="7782" w="1791">
                      <a:moveTo>
                        <a:pt x="86" y="1"/>
                      </a:moveTo>
                      <a:cubicBezTo>
                        <a:pt x="86" y="17"/>
                        <a:pt x="0" y="1671"/>
                        <a:pt x="24" y="3418"/>
                      </a:cubicBezTo>
                      <a:cubicBezTo>
                        <a:pt x="59" y="5789"/>
                        <a:pt x="272" y="7207"/>
                        <a:pt x="651" y="7630"/>
                      </a:cubicBezTo>
                      <a:cubicBezTo>
                        <a:pt x="741" y="7727"/>
                        <a:pt x="841" y="7777"/>
                        <a:pt x="946" y="7781"/>
                      </a:cubicBezTo>
                      <a:lnTo>
                        <a:pt x="961" y="7781"/>
                      </a:lnTo>
                      <a:cubicBezTo>
                        <a:pt x="1179" y="7781"/>
                        <a:pt x="1349" y="7556"/>
                        <a:pt x="1492" y="7095"/>
                      </a:cubicBezTo>
                      <a:cubicBezTo>
                        <a:pt x="1608" y="6704"/>
                        <a:pt x="1710" y="6123"/>
                        <a:pt x="1790" y="5371"/>
                      </a:cubicBezTo>
                      <a:lnTo>
                        <a:pt x="1578" y="5348"/>
                      </a:lnTo>
                      <a:cubicBezTo>
                        <a:pt x="1356" y="7452"/>
                        <a:pt x="1031" y="7572"/>
                        <a:pt x="961" y="7572"/>
                      </a:cubicBezTo>
                      <a:lnTo>
                        <a:pt x="957" y="7572"/>
                      </a:lnTo>
                      <a:cubicBezTo>
                        <a:pt x="907" y="7568"/>
                        <a:pt x="861" y="7541"/>
                        <a:pt x="810" y="7486"/>
                      </a:cubicBezTo>
                      <a:cubicBezTo>
                        <a:pt x="570" y="7223"/>
                        <a:pt x="279" y="6305"/>
                        <a:pt x="237" y="3418"/>
                      </a:cubicBezTo>
                      <a:cubicBezTo>
                        <a:pt x="213" y="1675"/>
                        <a:pt x="295" y="28"/>
                        <a:pt x="299" y="13"/>
                      </a:cubicBezTo>
                      <a:lnTo>
                        <a:pt x="86" y="1"/>
                      </a:ln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18"/>
                <p:cNvSpPr/>
                <p:nvPr/>
              </p:nvSpPr>
              <p:spPr>
                <a:xfrm flipH="1">
                  <a:off x="5892962" y="3346933"/>
                  <a:ext cx="22567" cy="40574"/>
                </a:xfrm>
                <a:custGeom>
                  <a:rect b="b" l="l" r="r" t="t"/>
                  <a:pathLst>
                    <a:path extrusionOk="0" h="872" w="485">
                      <a:moveTo>
                        <a:pt x="255" y="0"/>
                      </a:moveTo>
                      <a:cubicBezTo>
                        <a:pt x="131" y="0"/>
                        <a:pt x="23" y="188"/>
                        <a:pt x="12" y="422"/>
                      </a:cubicBezTo>
                      <a:cubicBezTo>
                        <a:pt x="0" y="666"/>
                        <a:pt x="97" y="864"/>
                        <a:pt x="225" y="872"/>
                      </a:cubicBezTo>
                      <a:cubicBezTo>
                        <a:pt x="227" y="872"/>
                        <a:pt x="228" y="872"/>
                        <a:pt x="229" y="872"/>
                      </a:cubicBezTo>
                      <a:cubicBezTo>
                        <a:pt x="355" y="872"/>
                        <a:pt x="465" y="683"/>
                        <a:pt x="473" y="446"/>
                      </a:cubicBezTo>
                      <a:cubicBezTo>
                        <a:pt x="485" y="206"/>
                        <a:pt x="392" y="4"/>
                        <a:pt x="263" y="0"/>
                      </a:cubicBezTo>
                      <a:cubicBezTo>
                        <a:pt x="261" y="0"/>
                        <a:pt x="258" y="0"/>
                        <a:pt x="255" y="0"/>
                      </a:cubicBez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18"/>
                <p:cNvSpPr/>
                <p:nvPr/>
              </p:nvSpPr>
              <p:spPr>
                <a:xfrm flipH="1">
                  <a:off x="5748722" y="3353773"/>
                  <a:ext cx="22614" cy="40621"/>
                </a:xfrm>
                <a:custGeom>
                  <a:rect b="b" l="l" r="r" t="t"/>
                  <a:pathLst>
                    <a:path extrusionOk="0" h="873" w="486">
                      <a:moveTo>
                        <a:pt x="257" y="0"/>
                      </a:moveTo>
                      <a:cubicBezTo>
                        <a:pt x="132" y="0"/>
                        <a:pt x="24" y="187"/>
                        <a:pt x="13" y="422"/>
                      </a:cubicBezTo>
                      <a:cubicBezTo>
                        <a:pt x="1" y="663"/>
                        <a:pt x="98" y="864"/>
                        <a:pt x="226" y="872"/>
                      </a:cubicBezTo>
                      <a:cubicBezTo>
                        <a:pt x="227" y="873"/>
                        <a:pt x="228" y="873"/>
                        <a:pt x="229" y="873"/>
                      </a:cubicBezTo>
                      <a:cubicBezTo>
                        <a:pt x="356" y="873"/>
                        <a:pt x="466" y="684"/>
                        <a:pt x="478" y="446"/>
                      </a:cubicBezTo>
                      <a:cubicBezTo>
                        <a:pt x="485" y="206"/>
                        <a:pt x="392" y="4"/>
                        <a:pt x="265" y="0"/>
                      </a:cubicBezTo>
                      <a:cubicBezTo>
                        <a:pt x="262" y="0"/>
                        <a:pt x="260" y="0"/>
                        <a:pt x="257" y="0"/>
                      </a:cubicBezTo>
                      <a:close/>
                    </a:path>
                  </a:pathLst>
                </a:custGeom>
                <a:solidFill>
                  <a:srgbClr val="27385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18"/>
                <p:cNvSpPr/>
                <p:nvPr/>
              </p:nvSpPr>
              <p:spPr>
                <a:xfrm flipH="1">
                  <a:off x="5811489" y="3411374"/>
                  <a:ext cx="44576" cy="42761"/>
                </a:xfrm>
                <a:custGeom>
                  <a:rect b="b" l="l" r="r" t="t"/>
                  <a:pathLst>
                    <a:path extrusionOk="0" h="919" w="958">
                      <a:moveTo>
                        <a:pt x="444" y="1"/>
                      </a:moveTo>
                      <a:cubicBezTo>
                        <a:pt x="283" y="1"/>
                        <a:pt x="127" y="36"/>
                        <a:pt x="63" y="146"/>
                      </a:cubicBezTo>
                      <a:cubicBezTo>
                        <a:pt x="1" y="262"/>
                        <a:pt x="44" y="409"/>
                        <a:pt x="101" y="529"/>
                      </a:cubicBezTo>
                      <a:cubicBezTo>
                        <a:pt x="170" y="669"/>
                        <a:pt x="275" y="917"/>
                        <a:pt x="439" y="917"/>
                      </a:cubicBezTo>
                      <a:cubicBezTo>
                        <a:pt x="443" y="917"/>
                        <a:pt x="446" y="917"/>
                        <a:pt x="450" y="917"/>
                      </a:cubicBezTo>
                      <a:cubicBezTo>
                        <a:pt x="459" y="918"/>
                        <a:pt x="467" y="919"/>
                        <a:pt x="476" y="919"/>
                      </a:cubicBezTo>
                      <a:cubicBezTo>
                        <a:pt x="631" y="919"/>
                        <a:pt x="753" y="692"/>
                        <a:pt x="830" y="564"/>
                      </a:cubicBezTo>
                      <a:cubicBezTo>
                        <a:pt x="900" y="452"/>
                        <a:pt x="958" y="309"/>
                        <a:pt x="904" y="184"/>
                      </a:cubicBezTo>
                      <a:cubicBezTo>
                        <a:pt x="850" y="57"/>
                        <a:pt x="671" y="10"/>
                        <a:pt x="493" y="2"/>
                      </a:cubicBezTo>
                      <a:cubicBezTo>
                        <a:pt x="477" y="1"/>
                        <a:pt x="460" y="1"/>
                        <a:pt x="444" y="1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8"/>
                <p:cNvSpPr/>
                <p:nvPr/>
              </p:nvSpPr>
              <p:spPr>
                <a:xfrm flipH="1">
                  <a:off x="5965077" y="2838149"/>
                  <a:ext cx="247586" cy="1160505"/>
                </a:xfrm>
                <a:custGeom>
                  <a:rect b="b" l="l" r="r" t="t"/>
                  <a:pathLst>
                    <a:path extrusionOk="0" h="24941" w="5321">
                      <a:moveTo>
                        <a:pt x="5251" y="1"/>
                      </a:moveTo>
                      <a:cubicBezTo>
                        <a:pt x="4092" y="13"/>
                        <a:pt x="4356" y="10536"/>
                        <a:pt x="3865" y="13256"/>
                      </a:cubicBezTo>
                      <a:cubicBezTo>
                        <a:pt x="3372" y="15976"/>
                        <a:pt x="1" y="18757"/>
                        <a:pt x="280" y="22008"/>
                      </a:cubicBezTo>
                      <a:cubicBezTo>
                        <a:pt x="465" y="24196"/>
                        <a:pt x="2065" y="24940"/>
                        <a:pt x="3728" y="24940"/>
                      </a:cubicBezTo>
                      <a:cubicBezTo>
                        <a:pt x="4191" y="24940"/>
                        <a:pt x="4660" y="24883"/>
                        <a:pt x="5104" y="24782"/>
                      </a:cubicBezTo>
                      <a:cubicBezTo>
                        <a:pt x="4659" y="24387"/>
                        <a:pt x="4232" y="23969"/>
                        <a:pt x="3856" y="23508"/>
                      </a:cubicBezTo>
                      <a:cubicBezTo>
                        <a:pt x="3139" y="22632"/>
                        <a:pt x="2601" y="21570"/>
                        <a:pt x="2527" y="20443"/>
                      </a:cubicBezTo>
                      <a:cubicBezTo>
                        <a:pt x="2404" y="18444"/>
                        <a:pt x="3717" y="16677"/>
                        <a:pt x="4387" y="14786"/>
                      </a:cubicBezTo>
                      <a:cubicBezTo>
                        <a:pt x="5034" y="12965"/>
                        <a:pt x="5085" y="10993"/>
                        <a:pt x="5127" y="9060"/>
                      </a:cubicBezTo>
                      <a:cubicBezTo>
                        <a:pt x="5190" y="6045"/>
                        <a:pt x="5255" y="3031"/>
                        <a:pt x="5321" y="13"/>
                      </a:cubicBezTo>
                      <a:cubicBezTo>
                        <a:pt x="5297" y="6"/>
                        <a:pt x="5274" y="1"/>
                        <a:pt x="5251" y="1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18"/>
                <p:cNvSpPr/>
                <p:nvPr/>
              </p:nvSpPr>
              <p:spPr>
                <a:xfrm flipH="1">
                  <a:off x="5922507" y="3581806"/>
                  <a:ext cx="41877" cy="90547"/>
                </a:xfrm>
                <a:custGeom>
                  <a:rect b="b" l="l" r="r" t="t"/>
                  <a:pathLst>
                    <a:path extrusionOk="0" h="1946" w="900">
                      <a:moveTo>
                        <a:pt x="450" y="1"/>
                      </a:moveTo>
                      <a:cubicBezTo>
                        <a:pt x="202" y="1"/>
                        <a:pt x="1" y="435"/>
                        <a:pt x="1" y="973"/>
                      </a:cubicBezTo>
                      <a:cubicBezTo>
                        <a:pt x="1" y="1512"/>
                        <a:pt x="202" y="1946"/>
                        <a:pt x="450" y="1946"/>
                      </a:cubicBezTo>
                      <a:cubicBezTo>
                        <a:pt x="698" y="1946"/>
                        <a:pt x="900" y="1512"/>
                        <a:pt x="900" y="973"/>
                      </a:cubicBezTo>
                      <a:cubicBezTo>
                        <a:pt x="900" y="435"/>
                        <a:pt x="698" y="1"/>
                        <a:pt x="450" y="1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8"/>
                <p:cNvSpPr/>
                <p:nvPr/>
              </p:nvSpPr>
              <p:spPr>
                <a:xfrm flipH="1">
                  <a:off x="5922772" y="3814988"/>
                  <a:ext cx="36624" cy="79502"/>
                </a:xfrm>
                <a:custGeom>
                  <a:rect b="b" l="l" r="r" t="t"/>
                  <a:pathLst>
                    <a:path extrusionOk="0" h="1945" w="896">
                      <a:moveTo>
                        <a:pt x="446" y="0"/>
                      </a:moveTo>
                      <a:cubicBezTo>
                        <a:pt x="198" y="0"/>
                        <a:pt x="1" y="434"/>
                        <a:pt x="1" y="973"/>
                      </a:cubicBezTo>
                      <a:cubicBezTo>
                        <a:pt x="1" y="1511"/>
                        <a:pt x="198" y="1945"/>
                        <a:pt x="446" y="1945"/>
                      </a:cubicBezTo>
                      <a:cubicBezTo>
                        <a:pt x="694" y="1945"/>
                        <a:pt x="895" y="1511"/>
                        <a:pt x="895" y="973"/>
                      </a:cubicBezTo>
                      <a:cubicBezTo>
                        <a:pt x="895" y="434"/>
                        <a:pt x="694" y="0"/>
                        <a:pt x="446" y="0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18"/>
                <p:cNvSpPr/>
                <p:nvPr/>
              </p:nvSpPr>
              <p:spPr>
                <a:xfrm flipH="1">
                  <a:off x="5780129" y="3749819"/>
                  <a:ext cx="23637" cy="51043"/>
                </a:xfrm>
                <a:custGeom>
                  <a:rect b="b" l="l" r="r" t="t"/>
                  <a:pathLst>
                    <a:path extrusionOk="0" h="1097" w="508">
                      <a:moveTo>
                        <a:pt x="252" y="0"/>
                      </a:moveTo>
                      <a:cubicBezTo>
                        <a:pt x="113" y="0"/>
                        <a:pt x="0" y="245"/>
                        <a:pt x="0" y="547"/>
                      </a:cubicBezTo>
                      <a:cubicBezTo>
                        <a:pt x="0" y="853"/>
                        <a:pt x="113" y="1097"/>
                        <a:pt x="252" y="1097"/>
                      </a:cubicBezTo>
                      <a:cubicBezTo>
                        <a:pt x="392" y="1097"/>
                        <a:pt x="508" y="853"/>
                        <a:pt x="508" y="547"/>
                      </a:cubicBezTo>
                      <a:cubicBezTo>
                        <a:pt x="508" y="245"/>
                        <a:pt x="392" y="0"/>
                        <a:pt x="252" y="0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18"/>
                <p:cNvSpPr/>
                <p:nvPr/>
              </p:nvSpPr>
              <p:spPr>
                <a:xfrm flipH="1">
                  <a:off x="5742952" y="3535651"/>
                  <a:ext cx="38620" cy="84080"/>
                </a:xfrm>
                <a:custGeom>
                  <a:rect b="b" l="l" r="r" t="t"/>
                  <a:pathLst>
                    <a:path extrusionOk="0" h="1807" w="830">
                      <a:moveTo>
                        <a:pt x="415" y="0"/>
                      </a:moveTo>
                      <a:cubicBezTo>
                        <a:pt x="186" y="0"/>
                        <a:pt x="0" y="404"/>
                        <a:pt x="0" y="903"/>
                      </a:cubicBezTo>
                      <a:cubicBezTo>
                        <a:pt x="0" y="1404"/>
                        <a:pt x="186" y="1806"/>
                        <a:pt x="415" y="1806"/>
                      </a:cubicBezTo>
                      <a:cubicBezTo>
                        <a:pt x="644" y="1806"/>
                        <a:pt x="830" y="1404"/>
                        <a:pt x="830" y="903"/>
                      </a:cubicBezTo>
                      <a:cubicBezTo>
                        <a:pt x="830" y="404"/>
                        <a:pt x="644" y="0"/>
                        <a:pt x="415" y="0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18"/>
                <p:cNvSpPr/>
                <p:nvPr/>
              </p:nvSpPr>
              <p:spPr>
                <a:xfrm flipH="1">
                  <a:off x="5892217" y="3687239"/>
                  <a:ext cx="23498" cy="51136"/>
                </a:xfrm>
                <a:custGeom>
                  <a:rect b="b" l="l" r="r" t="t"/>
                  <a:pathLst>
                    <a:path extrusionOk="0" h="1099" w="505">
                      <a:moveTo>
                        <a:pt x="253" y="1"/>
                      </a:moveTo>
                      <a:cubicBezTo>
                        <a:pt x="113" y="1"/>
                        <a:pt x="1" y="245"/>
                        <a:pt x="1" y="548"/>
                      </a:cubicBezTo>
                      <a:cubicBezTo>
                        <a:pt x="1" y="850"/>
                        <a:pt x="113" y="1098"/>
                        <a:pt x="253" y="1098"/>
                      </a:cubicBezTo>
                      <a:cubicBezTo>
                        <a:pt x="392" y="1098"/>
                        <a:pt x="505" y="850"/>
                        <a:pt x="505" y="548"/>
                      </a:cubicBezTo>
                      <a:cubicBezTo>
                        <a:pt x="505" y="245"/>
                        <a:pt x="392" y="1"/>
                        <a:pt x="253" y="1"/>
                      </a:cubicBezTo>
                      <a:close/>
                    </a:path>
                  </a:pathLst>
                </a:custGeom>
                <a:solidFill>
                  <a:srgbClr val="DF6D4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7" name="Google Shape;207;p18"/>
              <p:cNvGrpSpPr/>
              <p:nvPr/>
            </p:nvGrpSpPr>
            <p:grpSpPr>
              <a:xfrm>
                <a:off x="4997425" y="1123005"/>
                <a:ext cx="362927" cy="325176"/>
                <a:chOff x="4997425" y="849951"/>
                <a:chExt cx="362927" cy="325176"/>
              </a:xfrm>
            </p:grpSpPr>
            <p:sp>
              <p:nvSpPr>
                <p:cNvPr id="208" name="Google Shape;208;p18"/>
                <p:cNvSpPr/>
                <p:nvPr/>
              </p:nvSpPr>
              <p:spPr>
                <a:xfrm>
                  <a:off x="5168197" y="1072594"/>
                  <a:ext cx="50426" cy="99104"/>
                </a:xfrm>
                <a:custGeom>
                  <a:rect b="b" l="l" r="r" t="t"/>
                  <a:pathLst>
                    <a:path extrusionOk="0" h="2948" w="1500">
                      <a:moveTo>
                        <a:pt x="171" y="0"/>
                      </a:moveTo>
                      <a:lnTo>
                        <a:pt x="1" y="58"/>
                      </a:lnTo>
                      <a:lnTo>
                        <a:pt x="609" y="1883"/>
                      </a:lnTo>
                      <a:lnTo>
                        <a:pt x="1353" y="2948"/>
                      </a:lnTo>
                      <a:lnTo>
                        <a:pt x="1500" y="2844"/>
                      </a:lnTo>
                      <a:lnTo>
                        <a:pt x="771" y="1801"/>
                      </a:lnTo>
                      <a:lnTo>
                        <a:pt x="171" y="0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18"/>
                <p:cNvSpPr/>
                <p:nvPr/>
              </p:nvSpPr>
              <p:spPr>
                <a:xfrm>
                  <a:off x="5171694" y="1131188"/>
                  <a:ext cx="60747" cy="17347"/>
                </a:xfrm>
                <a:custGeom>
                  <a:rect b="b" l="l" r="r" t="t"/>
                  <a:pathLst>
                    <a:path extrusionOk="0" h="516" w="1807">
                      <a:moveTo>
                        <a:pt x="574" y="1"/>
                      </a:moveTo>
                      <a:lnTo>
                        <a:pt x="1" y="349"/>
                      </a:lnTo>
                      <a:lnTo>
                        <a:pt x="94" y="507"/>
                      </a:lnTo>
                      <a:lnTo>
                        <a:pt x="601" y="198"/>
                      </a:lnTo>
                      <a:lnTo>
                        <a:pt x="1760" y="516"/>
                      </a:lnTo>
                      <a:lnTo>
                        <a:pt x="1807" y="341"/>
                      </a:lnTo>
                      <a:lnTo>
                        <a:pt x="574" y="1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18"/>
                <p:cNvSpPr/>
                <p:nvPr/>
              </p:nvSpPr>
              <p:spPr>
                <a:xfrm>
                  <a:off x="5108797" y="1067888"/>
                  <a:ext cx="14893" cy="107240"/>
                </a:xfrm>
                <a:custGeom>
                  <a:rect b="b" l="l" r="r" t="t"/>
                  <a:pathLst>
                    <a:path extrusionOk="0" h="3190" w="443">
                      <a:moveTo>
                        <a:pt x="171" y="1"/>
                      </a:moveTo>
                      <a:lnTo>
                        <a:pt x="5" y="1907"/>
                      </a:lnTo>
                      <a:lnTo>
                        <a:pt x="1" y="1918"/>
                      </a:lnTo>
                      <a:lnTo>
                        <a:pt x="260" y="3189"/>
                      </a:lnTo>
                      <a:lnTo>
                        <a:pt x="442" y="3154"/>
                      </a:lnTo>
                      <a:lnTo>
                        <a:pt x="187" y="1907"/>
                      </a:lnTo>
                      <a:lnTo>
                        <a:pt x="353" y="15"/>
                      </a:lnTo>
                      <a:lnTo>
                        <a:pt x="171" y="1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18"/>
                <p:cNvSpPr/>
                <p:nvPr/>
              </p:nvSpPr>
              <p:spPr>
                <a:xfrm>
                  <a:off x="5090577" y="1128969"/>
                  <a:ext cx="55906" cy="31802"/>
                </a:xfrm>
                <a:custGeom>
                  <a:rect b="b" l="l" r="r" t="t"/>
                  <a:pathLst>
                    <a:path extrusionOk="0" h="946" w="1663">
                      <a:moveTo>
                        <a:pt x="663" y="1"/>
                      </a:moveTo>
                      <a:lnTo>
                        <a:pt x="1" y="94"/>
                      </a:lnTo>
                      <a:lnTo>
                        <a:pt x="24" y="271"/>
                      </a:lnTo>
                      <a:lnTo>
                        <a:pt x="609" y="190"/>
                      </a:lnTo>
                      <a:lnTo>
                        <a:pt x="1546" y="945"/>
                      </a:lnTo>
                      <a:lnTo>
                        <a:pt x="1662" y="802"/>
                      </a:lnTo>
                      <a:lnTo>
                        <a:pt x="663" y="1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18"/>
                <p:cNvSpPr/>
                <p:nvPr/>
              </p:nvSpPr>
              <p:spPr>
                <a:xfrm>
                  <a:off x="5300916" y="879803"/>
                  <a:ext cx="59436" cy="31163"/>
                </a:xfrm>
                <a:custGeom>
                  <a:rect b="b" l="l" r="r" t="t"/>
                  <a:pathLst>
                    <a:path extrusionOk="0" h="927" w="1768">
                      <a:moveTo>
                        <a:pt x="1" y="0"/>
                      </a:moveTo>
                      <a:lnTo>
                        <a:pt x="1" y="927"/>
                      </a:lnTo>
                      <a:lnTo>
                        <a:pt x="1768" y="55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18"/>
                <p:cNvSpPr/>
                <p:nvPr/>
              </p:nvSpPr>
              <p:spPr>
                <a:xfrm>
                  <a:off x="4997425" y="849951"/>
                  <a:ext cx="311601" cy="249207"/>
                </a:xfrm>
                <a:custGeom>
                  <a:rect b="b" l="l" r="r" t="t"/>
                  <a:pathLst>
                    <a:path extrusionOk="0" h="7413" w="9269">
                      <a:moveTo>
                        <a:pt x="7568" y="1"/>
                      </a:moveTo>
                      <a:cubicBezTo>
                        <a:pt x="7163" y="1"/>
                        <a:pt x="6753" y="123"/>
                        <a:pt x="6409" y="338"/>
                      </a:cubicBezTo>
                      <a:cubicBezTo>
                        <a:pt x="5882" y="667"/>
                        <a:pt x="5503" y="1202"/>
                        <a:pt x="5293" y="1779"/>
                      </a:cubicBezTo>
                      <a:cubicBezTo>
                        <a:pt x="5293" y="1779"/>
                        <a:pt x="3384" y="1962"/>
                        <a:pt x="1996" y="3097"/>
                      </a:cubicBezTo>
                      <a:cubicBezTo>
                        <a:pt x="1896" y="2698"/>
                        <a:pt x="1787" y="2280"/>
                        <a:pt x="1504" y="1977"/>
                      </a:cubicBezTo>
                      <a:cubicBezTo>
                        <a:pt x="1323" y="1780"/>
                        <a:pt x="1044" y="1650"/>
                        <a:pt x="779" y="1650"/>
                      </a:cubicBezTo>
                      <a:cubicBezTo>
                        <a:pt x="676" y="1650"/>
                        <a:pt x="574" y="1670"/>
                        <a:pt x="481" y="1713"/>
                      </a:cubicBezTo>
                      <a:cubicBezTo>
                        <a:pt x="447" y="1729"/>
                        <a:pt x="408" y="1749"/>
                        <a:pt x="377" y="1776"/>
                      </a:cubicBezTo>
                      <a:cubicBezTo>
                        <a:pt x="1" y="2051"/>
                        <a:pt x="47" y="2609"/>
                        <a:pt x="140" y="3058"/>
                      </a:cubicBezTo>
                      <a:cubicBezTo>
                        <a:pt x="331" y="3968"/>
                        <a:pt x="660" y="4794"/>
                        <a:pt x="1136" y="5600"/>
                      </a:cubicBezTo>
                      <a:cubicBezTo>
                        <a:pt x="1613" y="6405"/>
                        <a:pt x="2364" y="7099"/>
                        <a:pt x="3291" y="7324"/>
                      </a:cubicBezTo>
                      <a:cubicBezTo>
                        <a:pt x="3535" y="7383"/>
                        <a:pt x="3780" y="7412"/>
                        <a:pt x="4022" y="7412"/>
                      </a:cubicBezTo>
                      <a:cubicBezTo>
                        <a:pt x="4826" y="7412"/>
                        <a:pt x="5594" y="7094"/>
                        <a:pt x="6181" y="6511"/>
                      </a:cubicBezTo>
                      <a:cubicBezTo>
                        <a:pt x="6944" y="5755"/>
                        <a:pt x="7332" y="4681"/>
                        <a:pt x="7382" y="3620"/>
                      </a:cubicBezTo>
                      <a:cubicBezTo>
                        <a:pt x="7831" y="3387"/>
                        <a:pt x="8273" y="3167"/>
                        <a:pt x="8637" y="2822"/>
                      </a:cubicBezTo>
                      <a:cubicBezTo>
                        <a:pt x="8959" y="2516"/>
                        <a:pt x="9206" y="2117"/>
                        <a:pt x="9258" y="1686"/>
                      </a:cubicBezTo>
                      <a:cubicBezTo>
                        <a:pt x="9265" y="1629"/>
                        <a:pt x="9269" y="1570"/>
                        <a:pt x="9265" y="1512"/>
                      </a:cubicBezTo>
                      <a:cubicBezTo>
                        <a:pt x="9261" y="896"/>
                        <a:pt x="8804" y="331"/>
                        <a:pt x="8215" y="114"/>
                      </a:cubicBezTo>
                      <a:cubicBezTo>
                        <a:pt x="8009" y="37"/>
                        <a:pt x="7789" y="1"/>
                        <a:pt x="7568" y="1"/>
                      </a:cubicBez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18"/>
                <p:cNvSpPr/>
                <p:nvPr/>
              </p:nvSpPr>
              <p:spPr>
                <a:xfrm>
                  <a:off x="4997425" y="906629"/>
                  <a:ext cx="311231" cy="192527"/>
                </a:xfrm>
                <a:custGeom>
                  <a:rect b="b" l="l" r="r" t="t"/>
                  <a:pathLst>
                    <a:path extrusionOk="0" h="5727" w="9258">
                      <a:moveTo>
                        <a:pt x="9258" y="0"/>
                      </a:moveTo>
                      <a:cubicBezTo>
                        <a:pt x="9086" y="264"/>
                        <a:pt x="8886" y="504"/>
                        <a:pt x="8648" y="714"/>
                      </a:cubicBezTo>
                      <a:cubicBezTo>
                        <a:pt x="8076" y="1225"/>
                        <a:pt x="7382" y="1547"/>
                        <a:pt x="6611" y="1593"/>
                      </a:cubicBezTo>
                      <a:cubicBezTo>
                        <a:pt x="6475" y="2426"/>
                        <a:pt x="6154" y="3255"/>
                        <a:pt x="5557" y="3848"/>
                      </a:cubicBezTo>
                      <a:cubicBezTo>
                        <a:pt x="5093" y="4309"/>
                        <a:pt x="4446" y="4606"/>
                        <a:pt x="3801" y="4606"/>
                      </a:cubicBezTo>
                      <a:cubicBezTo>
                        <a:pt x="3613" y="4606"/>
                        <a:pt x="3424" y="4580"/>
                        <a:pt x="3240" y="4526"/>
                      </a:cubicBezTo>
                      <a:cubicBezTo>
                        <a:pt x="2682" y="4360"/>
                        <a:pt x="2229" y="3956"/>
                        <a:pt x="1857" y="3511"/>
                      </a:cubicBezTo>
                      <a:cubicBezTo>
                        <a:pt x="1047" y="2534"/>
                        <a:pt x="559" y="1295"/>
                        <a:pt x="481" y="27"/>
                      </a:cubicBezTo>
                      <a:cubicBezTo>
                        <a:pt x="447" y="43"/>
                        <a:pt x="408" y="63"/>
                        <a:pt x="377" y="90"/>
                      </a:cubicBezTo>
                      <a:cubicBezTo>
                        <a:pt x="1" y="365"/>
                        <a:pt x="47" y="923"/>
                        <a:pt x="140" y="1372"/>
                      </a:cubicBezTo>
                      <a:cubicBezTo>
                        <a:pt x="331" y="2282"/>
                        <a:pt x="660" y="3108"/>
                        <a:pt x="1136" y="3914"/>
                      </a:cubicBezTo>
                      <a:cubicBezTo>
                        <a:pt x="1613" y="4719"/>
                        <a:pt x="2364" y="5413"/>
                        <a:pt x="3291" y="5638"/>
                      </a:cubicBezTo>
                      <a:cubicBezTo>
                        <a:pt x="3535" y="5697"/>
                        <a:pt x="3780" y="5726"/>
                        <a:pt x="4022" y="5726"/>
                      </a:cubicBezTo>
                      <a:cubicBezTo>
                        <a:pt x="4826" y="5726"/>
                        <a:pt x="5594" y="5408"/>
                        <a:pt x="6181" y="4825"/>
                      </a:cubicBezTo>
                      <a:cubicBezTo>
                        <a:pt x="6944" y="4069"/>
                        <a:pt x="7332" y="2995"/>
                        <a:pt x="7382" y="1934"/>
                      </a:cubicBezTo>
                      <a:cubicBezTo>
                        <a:pt x="7831" y="1701"/>
                        <a:pt x="8273" y="1481"/>
                        <a:pt x="8637" y="1136"/>
                      </a:cubicBezTo>
                      <a:cubicBezTo>
                        <a:pt x="8959" y="830"/>
                        <a:pt x="9206" y="431"/>
                        <a:pt x="9258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18"/>
                <p:cNvSpPr/>
                <p:nvPr/>
              </p:nvSpPr>
              <p:spPr>
                <a:xfrm>
                  <a:off x="5005123" y="908680"/>
                  <a:ext cx="179954" cy="125763"/>
                </a:xfrm>
                <a:custGeom>
                  <a:rect b="b" l="l" r="r" t="t"/>
                  <a:pathLst>
                    <a:path extrusionOk="0" h="3741" w="5353">
                      <a:moveTo>
                        <a:pt x="4519" y="1"/>
                      </a:moveTo>
                      <a:cubicBezTo>
                        <a:pt x="3418" y="1"/>
                        <a:pt x="951" y="342"/>
                        <a:pt x="0" y="3260"/>
                      </a:cubicBezTo>
                      <a:cubicBezTo>
                        <a:pt x="0" y="3260"/>
                        <a:pt x="210" y="3345"/>
                        <a:pt x="547" y="3446"/>
                      </a:cubicBezTo>
                      <a:cubicBezTo>
                        <a:pt x="999" y="3582"/>
                        <a:pt x="1678" y="3741"/>
                        <a:pt x="2375" y="3741"/>
                      </a:cubicBezTo>
                      <a:cubicBezTo>
                        <a:pt x="3825" y="3741"/>
                        <a:pt x="5352" y="3052"/>
                        <a:pt x="5064" y="32"/>
                      </a:cubicBezTo>
                      <a:cubicBezTo>
                        <a:pt x="5064" y="32"/>
                        <a:pt x="4855" y="1"/>
                        <a:pt x="4519" y="1"/>
                      </a:cubicBezTo>
                      <a:close/>
                    </a:path>
                  </a:pathLst>
                </a:custGeom>
                <a:solidFill>
                  <a:srgbClr val="85E6D4">
                    <a:alpha val="7885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18"/>
                <p:cNvSpPr/>
                <p:nvPr/>
              </p:nvSpPr>
              <p:spPr>
                <a:xfrm>
                  <a:off x="5262358" y="877719"/>
                  <a:ext cx="10455" cy="23868"/>
                </a:xfrm>
                <a:custGeom>
                  <a:rect b="b" l="l" r="r" t="t"/>
                  <a:pathLst>
                    <a:path extrusionOk="0" h="710" w="311">
                      <a:moveTo>
                        <a:pt x="156" y="0"/>
                      </a:moveTo>
                      <a:cubicBezTo>
                        <a:pt x="70" y="0"/>
                        <a:pt x="0" y="159"/>
                        <a:pt x="0" y="357"/>
                      </a:cubicBezTo>
                      <a:cubicBezTo>
                        <a:pt x="0" y="551"/>
                        <a:pt x="70" y="710"/>
                        <a:pt x="156" y="710"/>
                      </a:cubicBezTo>
                      <a:cubicBezTo>
                        <a:pt x="241" y="710"/>
                        <a:pt x="311" y="551"/>
                        <a:pt x="311" y="357"/>
                      </a:cubicBezTo>
                      <a:cubicBezTo>
                        <a:pt x="311" y="159"/>
                        <a:pt x="241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2038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18"/>
                <p:cNvSpPr/>
                <p:nvPr/>
              </p:nvSpPr>
              <p:spPr>
                <a:xfrm>
                  <a:off x="5005123" y="908680"/>
                  <a:ext cx="170273" cy="115846"/>
                </a:xfrm>
                <a:custGeom>
                  <a:rect b="b" l="l" r="r" t="t"/>
                  <a:pathLst>
                    <a:path extrusionOk="0" h="3446" w="5065">
                      <a:moveTo>
                        <a:pt x="4519" y="1"/>
                      </a:moveTo>
                      <a:cubicBezTo>
                        <a:pt x="3418" y="1"/>
                        <a:pt x="951" y="342"/>
                        <a:pt x="0" y="3260"/>
                      </a:cubicBezTo>
                      <a:cubicBezTo>
                        <a:pt x="0" y="3260"/>
                        <a:pt x="210" y="3345"/>
                        <a:pt x="547" y="3446"/>
                      </a:cubicBezTo>
                      <a:cubicBezTo>
                        <a:pt x="1787" y="2012"/>
                        <a:pt x="3325" y="842"/>
                        <a:pt x="5064" y="32"/>
                      </a:cubicBezTo>
                      <a:cubicBezTo>
                        <a:pt x="5064" y="32"/>
                        <a:pt x="4855" y="1"/>
                        <a:pt x="4519" y="1"/>
                      </a:cubicBezTo>
                      <a:close/>
                    </a:path>
                  </a:pathLst>
                </a:custGeom>
                <a:solidFill>
                  <a:srgbClr val="508C8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8" name="Google Shape;218;p18"/>
              <p:cNvSpPr/>
              <p:nvPr/>
            </p:nvSpPr>
            <p:spPr>
              <a:xfrm>
                <a:off x="2809250" y="1626975"/>
                <a:ext cx="73175" cy="63275"/>
              </a:xfrm>
              <a:custGeom>
                <a:rect b="b" l="l" r="r" t="t"/>
                <a:pathLst>
                  <a:path extrusionOk="0" h="2531" w="2927">
                    <a:moveTo>
                      <a:pt x="2092" y="1"/>
                    </a:moveTo>
                    <a:cubicBezTo>
                      <a:pt x="1755" y="1"/>
                      <a:pt x="1417" y="273"/>
                      <a:pt x="1392" y="690"/>
                    </a:cubicBezTo>
                    <a:cubicBezTo>
                      <a:pt x="1270" y="379"/>
                      <a:pt x="985" y="217"/>
                      <a:pt x="713" y="217"/>
                    </a:cubicBezTo>
                    <a:cubicBezTo>
                      <a:pt x="346" y="217"/>
                      <a:pt x="0" y="510"/>
                      <a:pt x="98" y="1132"/>
                    </a:cubicBezTo>
                    <a:cubicBezTo>
                      <a:pt x="269" y="2217"/>
                      <a:pt x="1679" y="2530"/>
                      <a:pt x="1679" y="2530"/>
                    </a:cubicBezTo>
                    <a:cubicBezTo>
                      <a:pt x="1679" y="2530"/>
                      <a:pt x="2927" y="1802"/>
                      <a:pt x="2760" y="717"/>
                    </a:cubicBezTo>
                    <a:cubicBezTo>
                      <a:pt x="2680" y="210"/>
                      <a:pt x="2387" y="1"/>
                      <a:pt x="2092" y="1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2926275" y="1448175"/>
                <a:ext cx="83425" cy="82825"/>
              </a:xfrm>
              <a:custGeom>
                <a:rect b="b" l="l" r="r" t="t"/>
                <a:pathLst>
                  <a:path extrusionOk="0" h="3313" w="3337">
                    <a:moveTo>
                      <a:pt x="2533" y="1"/>
                    </a:moveTo>
                    <a:cubicBezTo>
                      <a:pt x="2156" y="1"/>
                      <a:pt x="1767" y="290"/>
                      <a:pt x="1667" y="787"/>
                    </a:cubicBezTo>
                    <a:cubicBezTo>
                      <a:pt x="1566" y="290"/>
                      <a:pt x="1178" y="2"/>
                      <a:pt x="801" y="2"/>
                    </a:cubicBezTo>
                    <a:cubicBezTo>
                      <a:pt x="394" y="2"/>
                      <a:pt x="0" y="339"/>
                      <a:pt x="0" y="1113"/>
                    </a:cubicBezTo>
                    <a:cubicBezTo>
                      <a:pt x="0" y="2604"/>
                      <a:pt x="1670" y="3313"/>
                      <a:pt x="1670" y="3313"/>
                    </a:cubicBezTo>
                    <a:cubicBezTo>
                      <a:pt x="1670" y="3313"/>
                      <a:pt x="3337" y="2600"/>
                      <a:pt x="3333" y="1113"/>
                    </a:cubicBezTo>
                    <a:cubicBezTo>
                      <a:pt x="3333" y="338"/>
                      <a:pt x="2940" y="1"/>
                      <a:pt x="2533" y="1"/>
                    </a:cubicBezTo>
                    <a:close/>
                  </a:path>
                </a:pathLst>
              </a:custGeom>
              <a:solidFill>
                <a:srgbClr val="FF61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 flipH="1">
                <a:off x="5866650" y="2665175"/>
                <a:ext cx="73175" cy="63275"/>
              </a:xfrm>
              <a:custGeom>
                <a:rect b="b" l="l" r="r" t="t"/>
                <a:pathLst>
                  <a:path extrusionOk="0" h="2531" w="2927">
                    <a:moveTo>
                      <a:pt x="2092" y="1"/>
                    </a:moveTo>
                    <a:cubicBezTo>
                      <a:pt x="1755" y="1"/>
                      <a:pt x="1417" y="273"/>
                      <a:pt x="1392" y="690"/>
                    </a:cubicBezTo>
                    <a:cubicBezTo>
                      <a:pt x="1270" y="379"/>
                      <a:pt x="985" y="217"/>
                      <a:pt x="713" y="217"/>
                    </a:cubicBezTo>
                    <a:cubicBezTo>
                      <a:pt x="346" y="217"/>
                      <a:pt x="0" y="510"/>
                      <a:pt x="98" y="1132"/>
                    </a:cubicBezTo>
                    <a:cubicBezTo>
                      <a:pt x="269" y="2217"/>
                      <a:pt x="1679" y="2530"/>
                      <a:pt x="1679" y="2530"/>
                    </a:cubicBezTo>
                    <a:cubicBezTo>
                      <a:pt x="1679" y="2530"/>
                      <a:pt x="2927" y="1802"/>
                      <a:pt x="2760" y="717"/>
                    </a:cubicBezTo>
                    <a:cubicBezTo>
                      <a:pt x="2680" y="210"/>
                      <a:pt x="2387" y="1"/>
                      <a:pt x="2092" y="1"/>
                    </a:cubicBezTo>
                    <a:close/>
                  </a:path>
                </a:pathLst>
              </a:custGeom>
              <a:solidFill>
                <a:srgbClr val="85BD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 flipH="1">
                <a:off x="5739375" y="2486375"/>
                <a:ext cx="83425" cy="82825"/>
              </a:xfrm>
              <a:custGeom>
                <a:rect b="b" l="l" r="r" t="t"/>
                <a:pathLst>
                  <a:path extrusionOk="0" h="3313" w="3337">
                    <a:moveTo>
                      <a:pt x="2533" y="1"/>
                    </a:moveTo>
                    <a:cubicBezTo>
                      <a:pt x="2156" y="1"/>
                      <a:pt x="1767" y="290"/>
                      <a:pt x="1667" y="787"/>
                    </a:cubicBezTo>
                    <a:cubicBezTo>
                      <a:pt x="1566" y="290"/>
                      <a:pt x="1178" y="2"/>
                      <a:pt x="801" y="2"/>
                    </a:cubicBezTo>
                    <a:cubicBezTo>
                      <a:pt x="394" y="2"/>
                      <a:pt x="0" y="339"/>
                      <a:pt x="0" y="1113"/>
                    </a:cubicBezTo>
                    <a:cubicBezTo>
                      <a:pt x="0" y="2604"/>
                      <a:pt x="1670" y="3313"/>
                      <a:pt x="1670" y="3313"/>
                    </a:cubicBezTo>
                    <a:cubicBezTo>
                      <a:pt x="1670" y="3313"/>
                      <a:pt x="3337" y="2600"/>
                      <a:pt x="3333" y="1113"/>
                    </a:cubicBezTo>
                    <a:cubicBezTo>
                      <a:pt x="3333" y="338"/>
                      <a:pt x="2940" y="1"/>
                      <a:pt x="2533" y="1"/>
                    </a:cubicBezTo>
                    <a:close/>
                  </a:path>
                </a:pathLst>
              </a:custGeom>
              <a:solidFill>
                <a:srgbClr val="85BD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2" name="Google Shape;222;p18"/>
            <p:cNvSpPr/>
            <p:nvPr/>
          </p:nvSpPr>
          <p:spPr>
            <a:xfrm>
              <a:off x="4693922" y="3137024"/>
              <a:ext cx="599023" cy="599053"/>
            </a:xfrm>
            <a:custGeom>
              <a:rect b="b" l="l" r="r" t="t"/>
              <a:pathLst>
                <a:path extrusionOk="0" h="11896" w="11896">
                  <a:moveTo>
                    <a:pt x="5948" y="1229"/>
                  </a:moveTo>
                  <a:cubicBezTo>
                    <a:pt x="8552" y="1229"/>
                    <a:pt x="10667" y="3348"/>
                    <a:pt x="10667" y="5948"/>
                  </a:cubicBezTo>
                  <a:cubicBezTo>
                    <a:pt x="10667" y="8552"/>
                    <a:pt x="8552" y="10667"/>
                    <a:pt x="5948" y="10667"/>
                  </a:cubicBezTo>
                  <a:cubicBezTo>
                    <a:pt x="3345" y="10667"/>
                    <a:pt x="1229" y="8552"/>
                    <a:pt x="1229" y="5948"/>
                  </a:cubicBezTo>
                  <a:cubicBezTo>
                    <a:pt x="1229" y="3348"/>
                    <a:pt x="3345" y="1229"/>
                    <a:pt x="5948" y="1229"/>
                  </a:cubicBezTo>
                  <a:close/>
                  <a:moveTo>
                    <a:pt x="5948" y="1"/>
                  </a:moveTo>
                  <a:cubicBezTo>
                    <a:pt x="2667" y="1"/>
                    <a:pt x="1" y="2670"/>
                    <a:pt x="1" y="5948"/>
                  </a:cubicBezTo>
                  <a:cubicBezTo>
                    <a:pt x="1" y="9230"/>
                    <a:pt x="2667" y="11896"/>
                    <a:pt x="5948" y="11896"/>
                  </a:cubicBezTo>
                  <a:cubicBezTo>
                    <a:pt x="9226" y="11896"/>
                    <a:pt x="11896" y="9230"/>
                    <a:pt x="11896" y="5948"/>
                  </a:cubicBezTo>
                  <a:cubicBezTo>
                    <a:pt x="11896" y="2670"/>
                    <a:pt x="9226" y="1"/>
                    <a:pt x="5948" y="1"/>
                  </a:cubicBezTo>
                  <a:close/>
                </a:path>
              </a:pathLst>
            </a:custGeom>
            <a:solidFill>
              <a:srgbClr val="FF6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18"/>
          <p:cNvSpPr txBox="1"/>
          <p:nvPr/>
        </p:nvSpPr>
        <p:spPr>
          <a:xfrm>
            <a:off x="1224125" y="-318325"/>
            <a:ext cx="61593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300">
                <a:solidFill>
                  <a:srgbClr val="FF614D"/>
                </a:solidFill>
                <a:latin typeface="Caveat"/>
                <a:ea typeface="Caveat"/>
                <a:cs typeface="Caveat"/>
                <a:sym typeface="Caveat"/>
              </a:rPr>
              <a:t>Marilyn &amp; Rona’s </a:t>
            </a:r>
            <a:endParaRPr b="1" sz="7300">
              <a:solidFill>
                <a:srgbClr val="FF614D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215538" y="4765925"/>
            <a:ext cx="1777800" cy="257700"/>
          </a:xfrm>
          <a:prstGeom prst="ellipse">
            <a:avLst/>
          </a:prstGeom>
          <a:solidFill>
            <a:srgbClr val="92BABF">
              <a:alpha val="6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8"/>
          <p:cNvGrpSpPr/>
          <p:nvPr/>
        </p:nvGrpSpPr>
        <p:grpSpPr>
          <a:xfrm flipH="1">
            <a:off x="43288" y="3408863"/>
            <a:ext cx="1600084" cy="1519611"/>
            <a:chOff x="5065450" y="395239"/>
            <a:chExt cx="1800275" cy="1709734"/>
          </a:xfrm>
        </p:grpSpPr>
        <p:sp>
          <p:nvSpPr>
            <p:cNvPr id="226" name="Google Shape;226;p18"/>
            <p:cNvSpPr/>
            <p:nvPr/>
          </p:nvSpPr>
          <p:spPr>
            <a:xfrm flipH="1">
              <a:off x="6045369" y="577306"/>
              <a:ext cx="820357" cy="1217946"/>
            </a:xfrm>
            <a:custGeom>
              <a:rect b="b" l="l" r="r" t="t"/>
              <a:pathLst>
                <a:path extrusionOk="0" h="19181" w="12919">
                  <a:moveTo>
                    <a:pt x="7296" y="0"/>
                  </a:moveTo>
                  <a:cubicBezTo>
                    <a:pt x="1783" y="0"/>
                    <a:pt x="0" y="6765"/>
                    <a:pt x="3682" y="9965"/>
                  </a:cubicBezTo>
                  <a:cubicBezTo>
                    <a:pt x="3682" y="9965"/>
                    <a:pt x="4214" y="7649"/>
                    <a:pt x="5629" y="7649"/>
                  </a:cubicBezTo>
                  <a:cubicBezTo>
                    <a:pt x="5847" y="7649"/>
                    <a:pt x="6086" y="7703"/>
                    <a:pt x="6347" y="7830"/>
                  </a:cubicBezTo>
                  <a:cubicBezTo>
                    <a:pt x="8231" y="8742"/>
                    <a:pt x="3671" y="19181"/>
                    <a:pt x="11858" y="19181"/>
                  </a:cubicBezTo>
                  <a:cubicBezTo>
                    <a:pt x="12190" y="19181"/>
                    <a:pt x="12543" y="19164"/>
                    <a:pt x="12918" y="19128"/>
                  </a:cubicBezTo>
                  <a:lnTo>
                    <a:pt x="12108" y="7202"/>
                  </a:lnTo>
                  <a:cubicBezTo>
                    <a:pt x="12108" y="7202"/>
                    <a:pt x="12814" y="0"/>
                    <a:pt x="7296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5299255" y="1436424"/>
              <a:ext cx="809435" cy="605195"/>
            </a:xfrm>
            <a:custGeom>
              <a:rect b="b" l="l" r="r" t="t"/>
              <a:pathLst>
                <a:path extrusionOk="0" h="9531" w="12747">
                  <a:moveTo>
                    <a:pt x="4010" y="1"/>
                  </a:moveTo>
                  <a:cubicBezTo>
                    <a:pt x="3064" y="1"/>
                    <a:pt x="2123" y="136"/>
                    <a:pt x="1387" y="699"/>
                  </a:cubicBezTo>
                  <a:cubicBezTo>
                    <a:pt x="310" y="1516"/>
                    <a:pt x="0" y="3007"/>
                    <a:pt x="15" y="4360"/>
                  </a:cubicBezTo>
                  <a:cubicBezTo>
                    <a:pt x="27" y="5712"/>
                    <a:pt x="310" y="7269"/>
                    <a:pt x="38" y="8594"/>
                  </a:cubicBezTo>
                  <a:cubicBezTo>
                    <a:pt x="1574" y="9219"/>
                    <a:pt x="3231" y="9531"/>
                    <a:pt x="4889" y="9531"/>
                  </a:cubicBezTo>
                  <a:cubicBezTo>
                    <a:pt x="6544" y="9531"/>
                    <a:pt x="8199" y="9220"/>
                    <a:pt x="9732" y="8598"/>
                  </a:cubicBezTo>
                  <a:cubicBezTo>
                    <a:pt x="11108" y="8040"/>
                    <a:pt x="11969" y="6510"/>
                    <a:pt x="12355" y="5076"/>
                  </a:cubicBezTo>
                  <a:cubicBezTo>
                    <a:pt x="12747" y="3639"/>
                    <a:pt x="12348" y="1926"/>
                    <a:pt x="11127" y="1078"/>
                  </a:cubicBezTo>
                  <a:cubicBezTo>
                    <a:pt x="10326" y="520"/>
                    <a:pt x="9310" y="400"/>
                    <a:pt x="8342" y="307"/>
                  </a:cubicBezTo>
                  <a:cubicBezTo>
                    <a:pt x="7234" y="202"/>
                    <a:pt x="6125" y="113"/>
                    <a:pt x="5018" y="39"/>
                  </a:cubicBezTo>
                  <a:cubicBezTo>
                    <a:pt x="4687" y="18"/>
                    <a:pt x="4348" y="1"/>
                    <a:pt x="4010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5065450" y="395239"/>
              <a:ext cx="1250379" cy="1709734"/>
            </a:xfrm>
            <a:custGeom>
              <a:rect b="b" l="l" r="r" t="t"/>
              <a:pathLst>
                <a:path extrusionOk="0" h="26926" w="19691">
                  <a:moveTo>
                    <a:pt x="11656" y="1"/>
                  </a:moveTo>
                  <a:lnTo>
                    <a:pt x="11156" y="760"/>
                  </a:lnTo>
                  <a:lnTo>
                    <a:pt x="10776" y="1334"/>
                  </a:lnTo>
                  <a:lnTo>
                    <a:pt x="9777" y="2849"/>
                  </a:lnTo>
                  <a:lnTo>
                    <a:pt x="4244" y="2903"/>
                  </a:lnTo>
                  <a:lnTo>
                    <a:pt x="2860" y="997"/>
                  </a:lnTo>
                  <a:lnTo>
                    <a:pt x="2256" y="163"/>
                  </a:lnTo>
                  <a:cubicBezTo>
                    <a:pt x="2256" y="163"/>
                    <a:pt x="1256" y="3822"/>
                    <a:pt x="1" y="6499"/>
                  </a:cubicBezTo>
                  <a:cubicBezTo>
                    <a:pt x="1" y="6499"/>
                    <a:pt x="67" y="7382"/>
                    <a:pt x="521" y="8358"/>
                  </a:cubicBezTo>
                  <a:cubicBezTo>
                    <a:pt x="889" y="9156"/>
                    <a:pt x="1520" y="10020"/>
                    <a:pt x="2577" y="10528"/>
                  </a:cubicBezTo>
                  <a:cubicBezTo>
                    <a:pt x="2577" y="10528"/>
                    <a:pt x="2574" y="10687"/>
                    <a:pt x="2566" y="10977"/>
                  </a:cubicBezTo>
                  <a:cubicBezTo>
                    <a:pt x="2550" y="11624"/>
                    <a:pt x="2527" y="12926"/>
                    <a:pt x="2527" y="14515"/>
                  </a:cubicBezTo>
                  <a:cubicBezTo>
                    <a:pt x="2531" y="19299"/>
                    <a:pt x="2756" y="26692"/>
                    <a:pt x="4135" y="26692"/>
                  </a:cubicBezTo>
                  <a:cubicBezTo>
                    <a:pt x="6177" y="26692"/>
                    <a:pt x="5050" y="18691"/>
                    <a:pt x="5050" y="18691"/>
                  </a:cubicBezTo>
                  <a:lnTo>
                    <a:pt x="13856" y="17777"/>
                  </a:lnTo>
                  <a:lnTo>
                    <a:pt x="13856" y="17777"/>
                  </a:lnTo>
                  <a:cubicBezTo>
                    <a:pt x="11764" y="19764"/>
                    <a:pt x="12140" y="23419"/>
                    <a:pt x="11117" y="25030"/>
                  </a:cubicBezTo>
                  <a:cubicBezTo>
                    <a:pt x="10513" y="25987"/>
                    <a:pt x="11334" y="26425"/>
                    <a:pt x="11334" y="26425"/>
                  </a:cubicBezTo>
                  <a:cubicBezTo>
                    <a:pt x="11816" y="26800"/>
                    <a:pt x="12422" y="26926"/>
                    <a:pt x="13018" y="26926"/>
                  </a:cubicBezTo>
                  <a:cubicBezTo>
                    <a:pt x="13376" y="26926"/>
                    <a:pt x="13730" y="26880"/>
                    <a:pt x="14050" y="26817"/>
                  </a:cubicBezTo>
                  <a:cubicBezTo>
                    <a:pt x="14154" y="26797"/>
                    <a:pt x="14251" y="26778"/>
                    <a:pt x="14349" y="26754"/>
                  </a:cubicBezTo>
                  <a:cubicBezTo>
                    <a:pt x="15186" y="26549"/>
                    <a:pt x="15964" y="26127"/>
                    <a:pt x="16565" y="25511"/>
                  </a:cubicBezTo>
                  <a:cubicBezTo>
                    <a:pt x="19691" y="22307"/>
                    <a:pt x="16030" y="17107"/>
                    <a:pt x="14879" y="14934"/>
                  </a:cubicBezTo>
                  <a:cubicBezTo>
                    <a:pt x="14767" y="14724"/>
                    <a:pt x="14651" y="14499"/>
                    <a:pt x="14526" y="14263"/>
                  </a:cubicBezTo>
                  <a:cubicBezTo>
                    <a:pt x="14298" y="13822"/>
                    <a:pt x="14047" y="13344"/>
                    <a:pt x="13802" y="12868"/>
                  </a:cubicBezTo>
                  <a:cubicBezTo>
                    <a:pt x="13314" y="11919"/>
                    <a:pt x="12833" y="10985"/>
                    <a:pt x="12539" y="10408"/>
                  </a:cubicBezTo>
                  <a:cubicBezTo>
                    <a:pt x="12357" y="10047"/>
                    <a:pt x="12244" y="9830"/>
                    <a:pt x="12244" y="9830"/>
                  </a:cubicBezTo>
                  <a:cubicBezTo>
                    <a:pt x="13066" y="9432"/>
                    <a:pt x="13573" y="8668"/>
                    <a:pt x="13884" y="7963"/>
                  </a:cubicBezTo>
                  <a:cubicBezTo>
                    <a:pt x="14247" y="7138"/>
                    <a:pt x="14340" y="6394"/>
                    <a:pt x="14340" y="6394"/>
                  </a:cubicBezTo>
                  <a:cubicBezTo>
                    <a:pt x="12903" y="4019"/>
                    <a:pt x="11656" y="1"/>
                    <a:pt x="11656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5842939" y="1019429"/>
              <a:ext cx="472885" cy="1078632"/>
            </a:xfrm>
            <a:custGeom>
              <a:rect b="b" l="l" r="r" t="t"/>
              <a:pathLst>
                <a:path extrusionOk="0" h="16987" w="7447">
                  <a:moveTo>
                    <a:pt x="0" y="0"/>
                  </a:moveTo>
                  <a:cubicBezTo>
                    <a:pt x="40" y="2162"/>
                    <a:pt x="609" y="4135"/>
                    <a:pt x="1256" y="6196"/>
                  </a:cubicBezTo>
                  <a:cubicBezTo>
                    <a:pt x="1903" y="8261"/>
                    <a:pt x="2573" y="10349"/>
                    <a:pt x="2670" y="12507"/>
                  </a:cubicBezTo>
                  <a:cubicBezTo>
                    <a:pt x="2740" y="14038"/>
                    <a:pt x="2488" y="15630"/>
                    <a:pt x="1806" y="16987"/>
                  </a:cubicBezTo>
                  <a:cubicBezTo>
                    <a:pt x="1910" y="16967"/>
                    <a:pt x="2007" y="16948"/>
                    <a:pt x="2105" y="16924"/>
                  </a:cubicBezTo>
                  <a:cubicBezTo>
                    <a:pt x="2942" y="16719"/>
                    <a:pt x="3720" y="16297"/>
                    <a:pt x="4321" y="15681"/>
                  </a:cubicBezTo>
                  <a:cubicBezTo>
                    <a:pt x="7447" y="12477"/>
                    <a:pt x="3786" y="7277"/>
                    <a:pt x="2635" y="5104"/>
                  </a:cubicBezTo>
                  <a:cubicBezTo>
                    <a:pt x="2321" y="4510"/>
                    <a:pt x="1937" y="3770"/>
                    <a:pt x="1558" y="3038"/>
                  </a:cubicBezTo>
                  <a:cubicBezTo>
                    <a:pt x="1070" y="2089"/>
                    <a:pt x="589" y="1155"/>
                    <a:pt x="295" y="578"/>
                  </a:cubicBezTo>
                  <a:cubicBezTo>
                    <a:pt x="113" y="217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5773788" y="395239"/>
              <a:ext cx="214122" cy="1050376"/>
            </a:xfrm>
            <a:custGeom>
              <a:rect b="b" l="l" r="r" t="t"/>
              <a:pathLst>
                <a:path extrusionOk="0" h="16542" w="3372">
                  <a:moveTo>
                    <a:pt x="501" y="1"/>
                  </a:moveTo>
                  <a:lnTo>
                    <a:pt x="1" y="760"/>
                  </a:lnTo>
                  <a:cubicBezTo>
                    <a:pt x="160" y="1748"/>
                    <a:pt x="1357" y="4933"/>
                    <a:pt x="1566" y="5759"/>
                  </a:cubicBezTo>
                  <a:cubicBezTo>
                    <a:pt x="1776" y="6580"/>
                    <a:pt x="1776" y="7506"/>
                    <a:pt x="1322" y="8223"/>
                  </a:cubicBezTo>
                  <a:cubicBezTo>
                    <a:pt x="996" y="8742"/>
                    <a:pt x="451" y="9145"/>
                    <a:pt x="326" y="9741"/>
                  </a:cubicBezTo>
                  <a:cubicBezTo>
                    <a:pt x="241" y="10168"/>
                    <a:pt x="388" y="10598"/>
                    <a:pt x="535" y="11009"/>
                  </a:cubicBezTo>
                  <a:cubicBezTo>
                    <a:pt x="1202" y="12853"/>
                    <a:pt x="1869" y="14697"/>
                    <a:pt x="2534" y="16541"/>
                  </a:cubicBezTo>
                  <a:lnTo>
                    <a:pt x="3371" y="14263"/>
                  </a:lnTo>
                  <a:cubicBezTo>
                    <a:pt x="3143" y="13822"/>
                    <a:pt x="2892" y="13344"/>
                    <a:pt x="2647" y="12868"/>
                  </a:cubicBezTo>
                  <a:cubicBezTo>
                    <a:pt x="2159" y="11919"/>
                    <a:pt x="1678" y="10985"/>
                    <a:pt x="1384" y="10408"/>
                  </a:cubicBezTo>
                  <a:cubicBezTo>
                    <a:pt x="1202" y="10047"/>
                    <a:pt x="1089" y="9830"/>
                    <a:pt x="1089" y="9830"/>
                  </a:cubicBezTo>
                  <a:cubicBezTo>
                    <a:pt x="1911" y="9432"/>
                    <a:pt x="2418" y="8668"/>
                    <a:pt x="2729" y="7963"/>
                  </a:cubicBezTo>
                  <a:cubicBezTo>
                    <a:pt x="3092" y="7138"/>
                    <a:pt x="3185" y="6394"/>
                    <a:pt x="3185" y="6394"/>
                  </a:cubicBezTo>
                  <a:cubicBezTo>
                    <a:pt x="1748" y="4019"/>
                    <a:pt x="501" y="1"/>
                    <a:pt x="50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5327957" y="1581137"/>
              <a:ext cx="121666" cy="516679"/>
            </a:xfrm>
            <a:custGeom>
              <a:rect b="b" l="l" r="r" t="t"/>
              <a:pathLst>
                <a:path extrusionOk="0" h="8137" w="1916">
                  <a:moveTo>
                    <a:pt x="1032" y="0"/>
                  </a:moveTo>
                  <a:lnTo>
                    <a:pt x="795" y="31"/>
                  </a:lnTo>
                  <a:cubicBezTo>
                    <a:pt x="807" y="93"/>
                    <a:pt x="1664" y="6304"/>
                    <a:pt x="485" y="7660"/>
                  </a:cubicBezTo>
                  <a:cubicBezTo>
                    <a:pt x="346" y="7819"/>
                    <a:pt x="187" y="7896"/>
                    <a:pt x="1" y="7896"/>
                  </a:cubicBezTo>
                  <a:lnTo>
                    <a:pt x="1" y="8137"/>
                  </a:lnTo>
                  <a:cubicBezTo>
                    <a:pt x="257" y="8137"/>
                    <a:pt x="482" y="8028"/>
                    <a:pt x="664" y="7815"/>
                  </a:cubicBezTo>
                  <a:cubicBezTo>
                    <a:pt x="1916" y="6378"/>
                    <a:pt x="1070" y="260"/>
                    <a:pt x="1032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5492104" y="1563866"/>
              <a:ext cx="228156" cy="526267"/>
            </a:xfrm>
            <a:custGeom>
              <a:rect b="b" l="l" r="r" t="t"/>
              <a:pathLst>
                <a:path extrusionOk="0" h="8288" w="3593">
                  <a:moveTo>
                    <a:pt x="0" y="1"/>
                  </a:moveTo>
                  <a:lnTo>
                    <a:pt x="0" y="1"/>
                  </a:lnTo>
                  <a:cubicBezTo>
                    <a:pt x="128" y="4108"/>
                    <a:pt x="516" y="8288"/>
                    <a:pt x="1554" y="8288"/>
                  </a:cubicBezTo>
                  <a:cubicBezTo>
                    <a:pt x="3592" y="8288"/>
                    <a:pt x="2464" y="287"/>
                    <a:pt x="2464" y="28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5501692" y="1581137"/>
              <a:ext cx="210375" cy="516679"/>
            </a:xfrm>
            <a:custGeom>
              <a:rect b="b" l="l" r="r" t="t"/>
              <a:pathLst>
                <a:path extrusionOk="0" h="8137" w="3313">
                  <a:moveTo>
                    <a:pt x="2434" y="0"/>
                  </a:moveTo>
                  <a:lnTo>
                    <a:pt x="2197" y="31"/>
                  </a:lnTo>
                  <a:cubicBezTo>
                    <a:pt x="2205" y="93"/>
                    <a:pt x="3066" y="6304"/>
                    <a:pt x="1884" y="7660"/>
                  </a:cubicBezTo>
                  <a:cubicBezTo>
                    <a:pt x="1744" y="7819"/>
                    <a:pt x="1589" y="7896"/>
                    <a:pt x="1403" y="7896"/>
                  </a:cubicBezTo>
                  <a:cubicBezTo>
                    <a:pt x="1117" y="7896"/>
                    <a:pt x="582" y="7404"/>
                    <a:pt x="237" y="4099"/>
                  </a:cubicBezTo>
                  <a:lnTo>
                    <a:pt x="1" y="4123"/>
                  </a:lnTo>
                  <a:cubicBezTo>
                    <a:pt x="128" y="5339"/>
                    <a:pt x="291" y="6288"/>
                    <a:pt x="489" y="6943"/>
                  </a:cubicBezTo>
                  <a:cubicBezTo>
                    <a:pt x="733" y="7745"/>
                    <a:pt x="1031" y="8137"/>
                    <a:pt x="1403" y="8137"/>
                  </a:cubicBezTo>
                  <a:cubicBezTo>
                    <a:pt x="1659" y="8137"/>
                    <a:pt x="1880" y="8028"/>
                    <a:pt x="2066" y="7815"/>
                  </a:cubicBezTo>
                  <a:cubicBezTo>
                    <a:pt x="3313" y="6378"/>
                    <a:pt x="2469" y="260"/>
                    <a:pt x="2434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5364406" y="746576"/>
              <a:ext cx="37465" cy="70927"/>
            </a:xfrm>
            <a:custGeom>
              <a:rect b="b" l="l" r="r" t="t"/>
              <a:pathLst>
                <a:path extrusionOk="0" h="1117" w="590">
                  <a:moveTo>
                    <a:pt x="296" y="0"/>
                  </a:moveTo>
                  <a:cubicBezTo>
                    <a:pt x="133" y="0"/>
                    <a:pt x="1" y="252"/>
                    <a:pt x="1" y="558"/>
                  </a:cubicBezTo>
                  <a:cubicBezTo>
                    <a:pt x="1" y="864"/>
                    <a:pt x="133" y="1116"/>
                    <a:pt x="296" y="1116"/>
                  </a:cubicBezTo>
                  <a:cubicBezTo>
                    <a:pt x="458" y="1116"/>
                    <a:pt x="589" y="864"/>
                    <a:pt x="589" y="558"/>
                  </a:cubicBezTo>
                  <a:cubicBezTo>
                    <a:pt x="589" y="252"/>
                    <a:pt x="458" y="0"/>
                    <a:pt x="296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5524069" y="695357"/>
              <a:ext cx="244373" cy="173353"/>
            </a:xfrm>
            <a:custGeom>
              <a:rect b="b" l="l" r="r" t="t"/>
              <a:pathLst>
                <a:path extrusionOk="0" h="3054" w="4305">
                  <a:moveTo>
                    <a:pt x="1864" y="0"/>
                  </a:moveTo>
                  <a:cubicBezTo>
                    <a:pt x="1438" y="0"/>
                    <a:pt x="1011" y="93"/>
                    <a:pt x="616" y="259"/>
                  </a:cubicBezTo>
                  <a:cubicBezTo>
                    <a:pt x="330" y="379"/>
                    <a:pt x="28" y="592"/>
                    <a:pt x="12" y="903"/>
                  </a:cubicBezTo>
                  <a:cubicBezTo>
                    <a:pt x="1" y="1158"/>
                    <a:pt x="194" y="1375"/>
                    <a:pt x="384" y="1549"/>
                  </a:cubicBezTo>
                  <a:cubicBezTo>
                    <a:pt x="1124" y="2235"/>
                    <a:pt x="2054" y="2952"/>
                    <a:pt x="3096" y="3049"/>
                  </a:cubicBezTo>
                  <a:cubicBezTo>
                    <a:pt x="3137" y="3052"/>
                    <a:pt x="3178" y="3054"/>
                    <a:pt x="3220" y="3054"/>
                  </a:cubicBezTo>
                  <a:cubicBezTo>
                    <a:pt x="3507" y="3054"/>
                    <a:pt x="3799" y="2969"/>
                    <a:pt x="3995" y="2766"/>
                  </a:cubicBezTo>
                  <a:cubicBezTo>
                    <a:pt x="4274" y="2475"/>
                    <a:pt x="4305" y="2022"/>
                    <a:pt x="4200" y="1634"/>
                  </a:cubicBezTo>
                  <a:cubicBezTo>
                    <a:pt x="4010" y="937"/>
                    <a:pt x="3425" y="375"/>
                    <a:pt x="2740" y="143"/>
                  </a:cubicBezTo>
                  <a:cubicBezTo>
                    <a:pt x="2457" y="46"/>
                    <a:pt x="2161" y="0"/>
                    <a:pt x="186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5652249" y="746576"/>
              <a:ext cx="37465" cy="70927"/>
            </a:xfrm>
            <a:custGeom>
              <a:rect b="b" l="l" r="r" t="t"/>
              <a:pathLst>
                <a:path extrusionOk="0" h="1117" w="590">
                  <a:moveTo>
                    <a:pt x="296" y="0"/>
                  </a:moveTo>
                  <a:cubicBezTo>
                    <a:pt x="133" y="0"/>
                    <a:pt x="1" y="252"/>
                    <a:pt x="1" y="558"/>
                  </a:cubicBezTo>
                  <a:cubicBezTo>
                    <a:pt x="1" y="864"/>
                    <a:pt x="133" y="1116"/>
                    <a:pt x="296" y="1116"/>
                  </a:cubicBezTo>
                  <a:cubicBezTo>
                    <a:pt x="458" y="1116"/>
                    <a:pt x="589" y="864"/>
                    <a:pt x="589" y="558"/>
                  </a:cubicBezTo>
                  <a:cubicBezTo>
                    <a:pt x="589" y="252"/>
                    <a:pt x="458" y="0"/>
                    <a:pt x="296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5486706" y="831982"/>
              <a:ext cx="68897" cy="65847"/>
            </a:xfrm>
            <a:custGeom>
              <a:rect b="b" l="l" r="r" t="t"/>
              <a:pathLst>
                <a:path extrusionOk="0" h="1037" w="1085">
                  <a:moveTo>
                    <a:pt x="543" y="0"/>
                  </a:moveTo>
                  <a:cubicBezTo>
                    <a:pt x="337" y="0"/>
                    <a:pt x="136" y="43"/>
                    <a:pt x="67" y="186"/>
                  </a:cubicBezTo>
                  <a:cubicBezTo>
                    <a:pt x="1" y="322"/>
                    <a:pt x="58" y="485"/>
                    <a:pt x="128" y="617"/>
                  </a:cubicBezTo>
                  <a:cubicBezTo>
                    <a:pt x="210" y="769"/>
                    <a:pt x="339" y="1036"/>
                    <a:pt x="520" y="1036"/>
                  </a:cubicBezTo>
                  <a:cubicBezTo>
                    <a:pt x="528" y="1036"/>
                    <a:pt x="535" y="1036"/>
                    <a:pt x="543" y="1035"/>
                  </a:cubicBezTo>
                  <a:cubicBezTo>
                    <a:pt x="550" y="1036"/>
                    <a:pt x="557" y="1036"/>
                    <a:pt x="565" y="1036"/>
                  </a:cubicBezTo>
                  <a:cubicBezTo>
                    <a:pt x="743" y="1036"/>
                    <a:pt x="871" y="769"/>
                    <a:pt x="954" y="617"/>
                  </a:cubicBezTo>
                  <a:cubicBezTo>
                    <a:pt x="1027" y="485"/>
                    <a:pt x="1085" y="322"/>
                    <a:pt x="1020" y="186"/>
                  </a:cubicBezTo>
                  <a:cubicBezTo>
                    <a:pt x="950" y="43"/>
                    <a:pt x="744" y="0"/>
                    <a:pt x="543" y="0"/>
                  </a:cubicBez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5746737" y="1518591"/>
              <a:ext cx="203771" cy="561254"/>
            </a:xfrm>
            <a:custGeom>
              <a:rect b="b" l="l" r="r" t="t"/>
              <a:pathLst>
                <a:path extrusionOk="0" h="8839" w="3209">
                  <a:moveTo>
                    <a:pt x="3046" y="1"/>
                  </a:moveTo>
                  <a:cubicBezTo>
                    <a:pt x="1744" y="1236"/>
                    <a:pt x="1380" y="3081"/>
                    <a:pt x="1063" y="4709"/>
                  </a:cubicBezTo>
                  <a:cubicBezTo>
                    <a:pt x="861" y="5712"/>
                    <a:pt x="675" y="6661"/>
                    <a:pt x="287" y="7273"/>
                  </a:cubicBezTo>
                  <a:cubicBezTo>
                    <a:pt x="70" y="7618"/>
                    <a:pt x="1" y="7940"/>
                    <a:pt x="78" y="8234"/>
                  </a:cubicBezTo>
                  <a:cubicBezTo>
                    <a:pt x="183" y="8641"/>
                    <a:pt x="532" y="8831"/>
                    <a:pt x="547" y="8838"/>
                  </a:cubicBezTo>
                  <a:lnTo>
                    <a:pt x="659" y="8629"/>
                  </a:lnTo>
                  <a:cubicBezTo>
                    <a:pt x="659" y="8625"/>
                    <a:pt x="388" y="8478"/>
                    <a:pt x="307" y="8176"/>
                  </a:cubicBezTo>
                  <a:cubicBezTo>
                    <a:pt x="249" y="7947"/>
                    <a:pt x="310" y="7688"/>
                    <a:pt x="489" y="7402"/>
                  </a:cubicBezTo>
                  <a:cubicBezTo>
                    <a:pt x="900" y="6751"/>
                    <a:pt x="1093" y="5782"/>
                    <a:pt x="1295" y="4755"/>
                  </a:cubicBezTo>
                  <a:cubicBezTo>
                    <a:pt x="1608" y="3162"/>
                    <a:pt x="1961" y="1357"/>
                    <a:pt x="3209" y="175"/>
                  </a:cubicBezTo>
                  <a:lnTo>
                    <a:pt x="3046" y="1"/>
                  </a:lnTo>
                  <a:close/>
                </a:path>
              </a:pathLst>
            </a:custGeom>
            <a:solidFill>
              <a:srgbClr val="3427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489881" y="1556754"/>
              <a:ext cx="94806" cy="205732"/>
            </a:xfrm>
            <a:custGeom>
              <a:rect b="b" l="l" r="r" t="t"/>
              <a:pathLst>
                <a:path extrusionOk="0" h="3240" w="1493">
                  <a:moveTo>
                    <a:pt x="745" y="0"/>
                  </a:moveTo>
                  <a:cubicBezTo>
                    <a:pt x="334" y="0"/>
                    <a:pt x="1" y="725"/>
                    <a:pt x="1" y="1620"/>
                  </a:cubicBezTo>
                  <a:cubicBezTo>
                    <a:pt x="1" y="2515"/>
                    <a:pt x="334" y="3239"/>
                    <a:pt x="745" y="3239"/>
                  </a:cubicBezTo>
                  <a:cubicBezTo>
                    <a:pt x="1159" y="3239"/>
                    <a:pt x="1492" y="2515"/>
                    <a:pt x="1492" y="1620"/>
                  </a:cubicBezTo>
                  <a:cubicBezTo>
                    <a:pt x="1492" y="725"/>
                    <a:pt x="1159" y="0"/>
                    <a:pt x="745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5434509" y="1442837"/>
              <a:ext cx="43879" cy="95246"/>
            </a:xfrm>
            <a:custGeom>
              <a:rect b="b" l="l" r="r" t="t"/>
              <a:pathLst>
                <a:path extrusionOk="0" h="1500" w="691">
                  <a:moveTo>
                    <a:pt x="345" y="1"/>
                  </a:moveTo>
                  <a:cubicBezTo>
                    <a:pt x="156" y="1"/>
                    <a:pt x="0" y="337"/>
                    <a:pt x="0" y="752"/>
                  </a:cubicBezTo>
                  <a:cubicBezTo>
                    <a:pt x="0" y="1167"/>
                    <a:pt x="156" y="1500"/>
                    <a:pt x="345" y="1500"/>
                  </a:cubicBezTo>
                  <a:cubicBezTo>
                    <a:pt x="535" y="1500"/>
                    <a:pt x="690" y="1167"/>
                    <a:pt x="690" y="752"/>
                  </a:cubicBezTo>
                  <a:cubicBezTo>
                    <a:pt x="690" y="337"/>
                    <a:pt x="535" y="1"/>
                    <a:pt x="34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5280523" y="1645080"/>
              <a:ext cx="69215" cy="150172"/>
            </a:xfrm>
            <a:custGeom>
              <a:rect b="b" l="l" r="r" t="t"/>
              <a:pathLst>
                <a:path extrusionOk="0" h="2365" w="1090">
                  <a:moveTo>
                    <a:pt x="547" y="0"/>
                  </a:moveTo>
                  <a:cubicBezTo>
                    <a:pt x="245" y="0"/>
                    <a:pt x="0" y="531"/>
                    <a:pt x="0" y="1182"/>
                  </a:cubicBezTo>
                  <a:cubicBezTo>
                    <a:pt x="0" y="1837"/>
                    <a:pt x="245" y="2364"/>
                    <a:pt x="547" y="2364"/>
                  </a:cubicBezTo>
                  <a:cubicBezTo>
                    <a:pt x="845" y="2364"/>
                    <a:pt x="1089" y="1837"/>
                    <a:pt x="1089" y="1182"/>
                  </a:cubicBezTo>
                  <a:cubicBezTo>
                    <a:pt x="1089" y="531"/>
                    <a:pt x="845" y="0"/>
                    <a:pt x="54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5697017" y="1372481"/>
              <a:ext cx="129731" cy="281484"/>
            </a:xfrm>
            <a:custGeom>
              <a:rect b="b" l="l" r="r" t="t"/>
              <a:pathLst>
                <a:path extrusionOk="0" h="4433" w="2043">
                  <a:moveTo>
                    <a:pt x="1020" y="0"/>
                  </a:moveTo>
                  <a:cubicBezTo>
                    <a:pt x="458" y="0"/>
                    <a:pt x="1" y="992"/>
                    <a:pt x="1" y="2217"/>
                  </a:cubicBezTo>
                  <a:cubicBezTo>
                    <a:pt x="1" y="3441"/>
                    <a:pt x="458" y="4433"/>
                    <a:pt x="1020" y="4433"/>
                  </a:cubicBezTo>
                  <a:cubicBezTo>
                    <a:pt x="1585" y="4433"/>
                    <a:pt x="2043" y="3441"/>
                    <a:pt x="2043" y="2217"/>
                  </a:cubicBezTo>
                  <a:cubicBezTo>
                    <a:pt x="2043" y="992"/>
                    <a:pt x="1585" y="0"/>
                    <a:pt x="1020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5065450" y="405589"/>
              <a:ext cx="181674" cy="520426"/>
            </a:xfrm>
            <a:custGeom>
              <a:rect b="b" l="l" r="r" t="t"/>
              <a:pathLst>
                <a:path extrusionOk="0" h="8196" w="2861">
                  <a:moveTo>
                    <a:pt x="2256" y="0"/>
                  </a:moveTo>
                  <a:cubicBezTo>
                    <a:pt x="2256" y="0"/>
                    <a:pt x="1256" y="3659"/>
                    <a:pt x="1" y="6336"/>
                  </a:cubicBezTo>
                  <a:cubicBezTo>
                    <a:pt x="1" y="6336"/>
                    <a:pt x="67" y="7219"/>
                    <a:pt x="521" y="8195"/>
                  </a:cubicBezTo>
                  <a:cubicBezTo>
                    <a:pt x="1640" y="5867"/>
                    <a:pt x="2434" y="3380"/>
                    <a:pt x="2860" y="834"/>
                  </a:cubicBezTo>
                  <a:lnTo>
                    <a:pt x="2256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773809" y="714387"/>
              <a:ext cx="43879" cy="95246"/>
            </a:xfrm>
            <a:custGeom>
              <a:rect b="b" l="l" r="r" t="t"/>
              <a:pathLst>
                <a:path extrusionOk="0" h="1500" w="691">
                  <a:moveTo>
                    <a:pt x="345" y="1"/>
                  </a:moveTo>
                  <a:cubicBezTo>
                    <a:pt x="156" y="1"/>
                    <a:pt x="0" y="337"/>
                    <a:pt x="0" y="752"/>
                  </a:cubicBezTo>
                  <a:cubicBezTo>
                    <a:pt x="0" y="1167"/>
                    <a:pt x="156" y="1500"/>
                    <a:pt x="345" y="1500"/>
                  </a:cubicBezTo>
                  <a:cubicBezTo>
                    <a:pt x="535" y="1500"/>
                    <a:pt x="690" y="1167"/>
                    <a:pt x="690" y="752"/>
                  </a:cubicBezTo>
                  <a:cubicBezTo>
                    <a:pt x="690" y="337"/>
                    <a:pt x="535" y="1"/>
                    <a:pt x="34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361197" y="1002687"/>
              <a:ext cx="43879" cy="95246"/>
            </a:xfrm>
            <a:custGeom>
              <a:rect b="b" l="l" r="r" t="t"/>
              <a:pathLst>
                <a:path extrusionOk="0" h="1500" w="691">
                  <a:moveTo>
                    <a:pt x="345" y="1"/>
                  </a:moveTo>
                  <a:cubicBezTo>
                    <a:pt x="156" y="1"/>
                    <a:pt x="0" y="337"/>
                    <a:pt x="0" y="752"/>
                  </a:cubicBezTo>
                  <a:cubicBezTo>
                    <a:pt x="0" y="1167"/>
                    <a:pt x="156" y="1500"/>
                    <a:pt x="345" y="1500"/>
                  </a:cubicBezTo>
                  <a:cubicBezTo>
                    <a:pt x="535" y="1500"/>
                    <a:pt x="690" y="1167"/>
                    <a:pt x="690" y="752"/>
                  </a:cubicBezTo>
                  <a:cubicBezTo>
                    <a:pt x="690" y="337"/>
                    <a:pt x="535" y="1"/>
                    <a:pt x="345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8"/>
          <p:cNvSpPr/>
          <p:nvPr/>
        </p:nvSpPr>
        <p:spPr>
          <a:xfrm>
            <a:off x="7280363" y="4765925"/>
            <a:ext cx="1777800" cy="257700"/>
          </a:xfrm>
          <a:prstGeom prst="ellipse">
            <a:avLst/>
          </a:prstGeom>
          <a:solidFill>
            <a:srgbClr val="92BABF">
              <a:alpha val="6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8091686" y="2808350"/>
            <a:ext cx="155213" cy="155254"/>
          </a:xfrm>
          <a:custGeom>
            <a:rect b="b" l="l" r="r" t="t"/>
            <a:pathLst>
              <a:path extrusionOk="0" h="3783" w="3782">
                <a:moveTo>
                  <a:pt x="1891" y="1"/>
                </a:moveTo>
                <a:cubicBezTo>
                  <a:pt x="902" y="1"/>
                  <a:pt x="89" y="760"/>
                  <a:pt x="8" y="1728"/>
                </a:cubicBezTo>
                <a:cubicBezTo>
                  <a:pt x="4" y="1783"/>
                  <a:pt x="0" y="1837"/>
                  <a:pt x="0" y="1891"/>
                </a:cubicBezTo>
                <a:cubicBezTo>
                  <a:pt x="0" y="2934"/>
                  <a:pt x="848" y="3782"/>
                  <a:pt x="1891" y="3782"/>
                </a:cubicBezTo>
                <a:cubicBezTo>
                  <a:pt x="2933" y="3782"/>
                  <a:pt x="3781" y="2934"/>
                  <a:pt x="3781" y="1891"/>
                </a:cubicBezTo>
                <a:cubicBezTo>
                  <a:pt x="3781" y="1837"/>
                  <a:pt x="3777" y="1783"/>
                  <a:pt x="3774" y="1728"/>
                </a:cubicBezTo>
                <a:cubicBezTo>
                  <a:pt x="3766" y="1639"/>
                  <a:pt x="3750" y="1554"/>
                  <a:pt x="3735" y="1473"/>
                </a:cubicBezTo>
                <a:cubicBezTo>
                  <a:pt x="3692" y="1279"/>
                  <a:pt x="3618" y="1097"/>
                  <a:pt x="3518" y="931"/>
                </a:cubicBezTo>
                <a:cubicBezTo>
                  <a:pt x="3189" y="373"/>
                  <a:pt x="2584" y="1"/>
                  <a:pt x="1891" y="1"/>
                </a:cubicBezTo>
                <a:close/>
              </a:path>
            </a:pathLst>
          </a:custGeom>
          <a:solidFill>
            <a:srgbClr val="FF6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>
            <a:off x="7870152" y="2879267"/>
            <a:ext cx="598404" cy="195145"/>
          </a:xfrm>
          <a:custGeom>
            <a:rect b="b" l="l" r="r" t="t"/>
            <a:pathLst>
              <a:path extrusionOk="0" h="4755" w="14581">
                <a:moveTo>
                  <a:pt x="0" y="0"/>
                </a:moveTo>
                <a:lnTo>
                  <a:pt x="0" y="4755"/>
                </a:lnTo>
                <a:lnTo>
                  <a:pt x="14581" y="4755"/>
                </a:lnTo>
                <a:lnTo>
                  <a:pt x="14581" y="0"/>
                </a:lnTo>
                <a:close/>
              </a:path>
            </a:pathLst>
          </a:custGeom>
          <a:solidFill>
            <a:srgbClr val="2738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8167980" y="2846517"/>
            <a:ext cx="224284" cy="935835"/>
          </a:xfrm>
          <a:custGeom>
            <a:rect b="b" l="l" r="r" t="t"/>
            <a:pathLst>
              <a:path extrusionOk="0" h="22803" w="5465">
                <a:moveTo>
                  <a:pt x="272" y="1"/>
                </a:moveTo>
                <a:cubicBezTo>
                  <a:pt x="164" y="1"/>
                  <a:pt x="74" y="63"/>
                  <a:pt x="32" y="151"/>
                </a:cubicBezTo>
                <a:cubicBezTo>
                  <a:pt x="12" y="187"/>
                  <a:pt x="1" y="229"/>
                  <a:pt x="1" y="272"/>
                </a:cubicBezTo>
                <a:cubicBezTo>
                  <a:pt x="1" y="314"/>
                  <a:pt x="12" y="357"/>
                  <a:pt x="32" y="392"/>
                </a:cubicBezTo>
                <a:cubicBezTo>
                  <a:pt x="74" y="481"/>
                  <a:pt x="164" y="543"/>
                  <a:pt x="272" y="543"/>
                </a:cubicBezTo>
                <a:lnTo>
                  <a:pt x="2310" y="543"/>
                </a:lnTo>
                <a:cubicBezTo>
                  <a:pt x="2713" y="543"/>
                  <a:pt x="3097" y="632"/>
                  <a:pt x="3437" y="798"/>
                </a:cubicBezTo>
                <a:cubicBezTo>
                  <a:pt x="4313" y="1221"/>
                  <a:pt x="4921" y="2116"/>
                  <a:pt x="4921" y="3155"/>
                </a:cubicBezTo>
                <a:lnTo>
                  <a:pt x="4921" y="22531"/>
                </a:lnTo>
                <a:cubicBezTo>
                  <a:pt x="4921" y="22678"/>
                  <a:pt x="5041" y="22802"/>
                  <a:pt x="5192" y="22802"/>
                </a:cubicBezTo>
                <a:cubicBezTo>
                  <a:pt x="5343" y="22802"/>
                  <a:pt x="5464" y="22678"/>
                  <a:pt x="5464" y="22531"/>
                </a:cubicBezTo>
                <a:lnTo>
                  <a:pt x="5464" y="3155"/>
                </a:lnTo>
                <a:cubicBezTo>
                  <a:pt x="5464" y="2216"/>
                  <a:pt x="5053" y="1376"/>
                  <a:pt x="4402" y="798"/>
                </a:cubicBezTo>
                <a:cubicBezTo>
                  <a:pt x="3844" y="303"/>
                  <a:pt x="3111" y="1"/>
                  <a:pt x="2310" y="1"/>
                </a:cubicBezTo>
                <a:close/>
              </a:path>
            </a:pathLst>
          </a:custGeom>
          <a:solidFill>
            <a:srgbClr val="25A7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7692900" y="3975486"/>
            <a:ext cx="952949" cy="952990"/>
          </a:xfrm>
          <a:custGeom>
            <a:rect b="b" l="l" r="r" t="t"/>
            <a:pathLst>
              <a:path extrusionOk="0" h="23221" w="23220">
                <a:moveTo>
                  <a:pt x="2584" y="0"/>
                </a:moveTo>
                <a:cubicBezTo>
                  <a:pt x="1154" y="0"/>
                  <a:pt x="0" y="1159"/>
                  <a:pt x="0" y="2589"/>
                </a:cubicBezTo>
                <a:lnTo>
                  <a:pt x="0" y="20636"/>
                </a:lnTo>
                <a:cubicBezTo>
                  <a:pt x="0" y="22065"/>
                  <a:pt x="1154" y="23220"/>
                  <a:pt x="2584" y="23220"/>
                </a:cubicBezTo>
                <a:lnTo>
                  <a:pt x="20631" y="23220"/>
                </a:lnTo>
                <a:cubicBezTo>
                  <a:pt x="22061" y="23220"/>
                  <a:pt x="23219" y="22065"/>
                  <a:pt x="23219" y="20636"/>
                </a:cubicBezTo>
                <a:lnTo>
                  <a:pt x="23219" y="2589"/>
                </a:lnTo>
                <a:cubicBezTo>
                  <a:pt x="23219" y="1159"/>
                  <a:pt x="22061" y="0"/>
                  <a:pt x="20631" y="0"/>
                </a:cubicBezTo>
                <a:close/>
              </a:path>
            </a:pathLst>
          </a:custGeom>
          <a:solidFill>
            <a:srgbClr val="2738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870152" y="4152778"/>
            <a:ext cx="598404" cy="598363"/>
          </a:xfrm>
          <a:custGeom>
            <a:rect b="b" l="l" r="r" t="t"/>
            <a:pathLst>
              <a:path extrusionOk="0" h="14580" w="14581">
                <a:moveTo>
                  <a:pt x="7289" y="0"/>
                </a:moveTo>
                <a:cubicBezTo>
                  <a:pt x="3263" y="0"/>
                  <a:pt x="0" y="3267"/>
                  <a:pt x="0" y="7292"/>
                </a:cubicBezTo>
                <a:cubicBezTo>
                  <a:pt x="0" y="11318"/>
                  <a:pt x="3263" y="14580"/>
                  <a:pt x="7289" y="14580"/>
                </a:cubicBezTo>
                <a:cubicBezTo>
                  <a:pt x="11314" y="14580"/>
                  <a:pt x="14581" y="11318"/>
                  <a:pt x="14581" y="7292"/>
                </a:cubicBezTo>
                <a:cubicBezTo>
                  <a:pt x="14581" y="3267"/>
                  <a:pt x="11314" y="0"/>
                  <a:pt x="7289" y="0"/>
                </a:cubicBezTo>
                <a:close/>
              </a:path>
            </a:pathLst>
          </a:custGeom>
          <a:solidFill>
            <a:srgbClr val="FF6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8071782" y="3074371"/>
            <a:ext cx="194981" cy="901156"/>
          </a:xfrm>
          <a:custGeom>
            <a:rect b="b" l="l" r="r" t="t"/>
            <a:pathLst>
              <a:path extrusionOk="0" h="21958" w="4751">
                <a:moveTo>
                  <a:pt x="1" y="1"/>
                </a:moveTo>
                <a:lnTo>
                  <a:pt x="1" y="21957"/>
                </a:lnTo>
                <a:lnTo>
                  <a:pt x="4751" y="21957"/>
                </a:lnTo>
                <a:lnTo>
                  <a:pt x="4751" y="1"/>
                </a:lnTo>
                <a:close/>
              </a:path>
            </a:pathLst>
          </a:custGeom>
          <a:solidFill>
            <a:srgbClr val="91DD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8267666" y="3657918"/>
            <a:ext cx="226664" cy="226664"/>
          </a:xfrm>
          <a:custGeom>
            <a:rect b="b" l="l" r="r" t="t"/>
            <a:pathLst>
              <a:path extrusionOk="0" h="5523" w="5523">
                <a:moveTo>
                  <a:pt x="2763" y="1"/>
                </a:moveTo>
                <a:cubicBezTo>
                  <a:pt x="2671" y="1"/>
                  <a:pt x="2581" y="5"/>
                  <a:pt x="2492" y="13"/>
                </a:cubicBezTo>
                <a:cubicBezTo>
                  <a:pt x="1093" y="148"/>
                  <a:pt x="1" y="1326"/>
                  <a:pt x="1" y="2760"/>
                </a:cubicBezTo>
                <a:cubicBezTo>
                  <a:pt x="1" y="4283"/>
                  <a:pt x="1237" y="5522"/>
                  <a:pt x="2763" y="5522"/>
                </a:cubicBezTo>
                <a:cubicBezTo>
                  <a:pt x="4286" y="5522"/>
                  <a:pt x="5522" y="4283"/>
                  <a:pt x="5522" y="2760"/>
                </a:cubicBezTo>
                <a:cubicBezTo>
                  <a:pt x="5522" y="1326"/>
                  <a:pt x="4430" y="148"/>
                  <a:pt x="3035" y="13"/>
                </a:cubicBezTo>
                <a:cubicBezTo>
                  <a:pt x="2942" y="5"/>
                  <a:pt x="2856" y="1"/>
                  <a:pt x="2763" y="1"/>
                </a:cubicBezTo>
                <a:close/>
              </a:path>
            </a:pathLst>
          </a:custGeom>
          <a:solidFill>
            <a:srgbClr val="254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8169252" y="2879267"/>
            <a:ext cx="299305" cy="195145"/>
          </a:xfrm>
          <a:custGeom>
            <a:rect b="b" l="l" r="r" t="t"/>
            <a:pathLst>
              <a:path extrusionOk="0" h="4755" w="7293">
                <a:moveTo>
                  <a:pt x="1" y="0"/>
                </a:moveTo>
                <a:lnTo>
                  <a:pt x="1" y="4755"/>
                </a:lnTo>
                <a:lnTo>
                  <a:pt x="4890" y="4755"/>
                </a:lnTo>
                <a:lnTo>
                  <a:pt x="4890" y="2357"/>
                </a:lnTo>
                <a:cubicBezTo>
                  <a:pt x="4890" y="1318"/>
                  <a:pt x="4282" y="423"/>
                  <a:pt x="3406" y="0"/>
                </a:cubicBezTo>
                <a:close/>
                <a:moveTo>
                  <a:pt x="4371" y="0"/>
                </a:moveTo>
                <a:cubicBezTo>
                  <a:pt x="5022" y="578"/>
                  <a:pt x="5433" y="1418"/>
                  <a:pt x="5433" y="2357"/>
                </a:cubicBezTo>
                <a:lnTo>
                  <a:pt x="5433" y="4755"/>
                </a:lnTo>
                <a:lnTo>
                  <a:pt x="7293" y="4755"/>
                </a:lnTo>
                <a:lnTo>
                  <a:pt x="7293" y="0"/>
                </a:lnTo>
                <a:close/>
              </a:path>
            </a:pathLst>
          </a:custGeom>
          <a:solidFill>
            <a:srgbClr val="12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8169252" y="2846517"/>
            <a:ext cx="223011" cy="811935"/>
          </a:xfrm>
          <a:custGeom>
            <a:rect b="b" l="l" r="r" t="t"/>
            <a:pathLst>
              <a:path extrusionOk="0" h="19784" w="5434">
                <a:moveTo>
                  <a:pt x="241" y="1"/>
                </a:moveTo>
                <a:cubicBezTo>
                  <a:pt x="133" y="1"/>
                  <a:pt x="43" y="63"/>
                  <a:pt x="1" y="151"/>
                </a:cubicBezTo>
                <a:lnTo>
                  <a:pt x="1" y="392"/>
                </a:lnTo>
                <a:cubicBezTo>
                  <a:pt x="43" y="481"/>
                  <a:pt x="133" y="543"/>
                  <a:pt x="241" y="543"/>
                </a:cubicBezTo>
                <a:lnTo>
                  <a:pt x="2279" y="543"/>
                </a:lnTo>
                <a:cubicBezTo>
                  <a:pt x="2682" y="543"/>
                  <a:pt x="3066" y="632"/>
                  <a:pt x="3406" y="798"/>
                </a:cubicBezTo>
                <a:cubicBezTo>
                  <a:pt x="4282" y="1221"/>
                  <a:pt x="4890" y="2116"/>
                  <a:pt x="4890" y="3155"/>
                </a:cubicBezTo>
                <a:lnTo>
                  <a:pt x="4890" y="5553"/>
                </a:lnTo>
                <a:lnTo>
                  <a:pt x="4890" y="19784"/>
                </a:lnTo>
                <a:cubicBezTo>
                  <a:pt x="4979" y="19776"/>
                  <a:pt x="5069" y="19772"/>
                  <a:pt x="5161" y="19772"/>
                </a:cubicBezTo>
                <a:cubicBezTo>
                  <a:pt x="5254" y="19772"/>
                  <a:pt x="5340" y="19776"/>
                  <a:pt x="5433" y="19784"/>
                </a:cubicBezTo>
                <a:lnTo>
                  <a:pt x="5433" y="5553"/>
                </a:lnTo>
                <a:lnTo>
                  <a:pt x="5433" y="3155"/>
                </a:lnTo>
                <a:cubicBezTo>
                  <a:pt x="5433" y="2216"/>
                  <a:pt x="5022" y="1376"/>
                  <a:pt x="4371" y="798"/>
                </a:cubicBezTo>
                <a:cubicBezTo>
                  <a:pt x="3813" y="303"/>
                  <a:pt x="3080" y="1"/>
                  <a:pt x="2279" y="1"/>
                </a:cubicBezTo>
                <a:close/>
              </a:path>
            </a:pathLst>
          </a:custGeom>
          <a:solidFill>
            <a:srgbClr val="2197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8169252" y="3975486"/>
            <a:ext cx="476598" cy="952990"/>
          </a:xfrm>
          <a:custGeom>
            <a:rect b="b" l="l" r="r" t="t"/>
            <a:pathLst>
              <a:path extrusionOk="0" h="23221" w="11613">
                <a:moveTo>
                  <a:pt x="1" y="0"/>
                </a:moveTo>
                <a:lnTo>
                  <a:pt x="1" y="4320"/>
                </a:lnTo>
                <a:cubicBezTo>
                  <a:pt x="4026" y="4320"/>
                  <a:pt x="7293" y="7587"/>
                  <a:pt x="7293" y="11612"/>
                </a:cubicBezTo>
                <a:cubicBezTo>
                  <a:pt x="7293" y="15638"/>
                  <a:pt x="4026" y="18900"/>
                  <a:pt x="1" y="18900"/>
                </a:cubicBezTo>
                <a:lnTo>
                  <a:pt x="1" y="23220"/>
                </a:lnTo>
                <a:lnTo>
                  <a:pt x="9024" y="23220"/>
                </a:lnTo>
                <a:cubicBezTo>
                  <a:pt x="10454" y="23220"/>
                  <a:pt x="11612" y="22065"/>
                  <a:pt x="11612" y="20636"/>
                </a:cubicBezTo>
                <a:lnTo>
                  <a:pt x="11612" y="2589"/>
                </a:lnTo>
                <a:cubicBezTo>
                  <a:pt x="11612" y="1159"/>
                  <a:pt x="10454" y="0"/>
                  <a:pt x="9024" y="0"/>
                </a:cubicBezTo>
                <a:close/>
              </a:path>
            </a:pathLst>
          </a:custGeom>
          <a:solidFill>
            <a:srgbClr val="121A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8169252" y="3074371"/>
            <a:ext cx="97511" cy="901156"/>
          </a:xfrm>
          <a:custGeom>
            <a:rect b="b" l="l" r="r" t="t"/>
            <a:pathLst>
              <a:path extrusionOk="0" h="21958" w="2376">
                <a:moveTo>
                  <a:pt x="1" y="1"/>
                </a:moveTo>
                <a:lnTo>
                  <a:pt x="1" y="21957"/>
                </a:lnTo>
                <a:lnTo>
                  <a:pt x="2376" y="21957"/>
                </a:lnTo>
                <a:lnTo>
                  <a:pt x="2376" y="1"/>
                </a:lnTo>
                <a:close/>
              </a:path>
            </a:pathLst>
          </a:custGeom>
          <a:solidFill>
            <a:srgbClr val="7CB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8267666" y="3657918"/>
            <a:ext cx="226664" cy="226664"/>
          </a:xfrm>
          <a:custGeom>
            <a:rect b="b" l="l" r="r" t="t"/>
            <a:pathLst>
              <a:path extrusionOk="0" h="5523" w="5523">
                <a:moveTo>
                  <a:pt x="2763" y="1"/>
                </a:moveTo>
                <a:cubicBezTo>
                  <a:pt x="2671" y="1"/>
                  <a:pt x="2581" y="5"/>
                  <a:pt x="2492" y="13"/>
                </a:cubicBezTo>
                <a:cubicBezTo>
                  <a:pt x="1093" y="148"/>
                  <a:pt x="1" y="1326"/>
                  <a:pt x="1" y="2760"/>
                </a:cubicBezTo>
                <a:cubicBezTo>
                  <a:pt x="1" y="4283"/>
                  <a:pt x="1237" y="5522"/>
                  <a:pt x="2763" y="5522"/>
                </a:cubicBezTo>
                <a:cubicBezTo>
                  <a:pt x="4286" y="5522"/>
                  <a:pt x="5522" y="4283"/>
                  <a:pt x="5522" y="2760"/>
                </a:cubicBezTo>
                <a:cubicBezTo>
                  <a:pt x="5522" y="1326"/>
                  <a:pt x="4430" y="148"/>
                  <a:pt x="3035" y="13"/>
                </a:cubicBezTo>
                <a:cubicBezTo>
                  <a:pt x="2942" y="5"/>
                  <a:pt x="2856" y="1"/>
                  <a:pt x="2763" y="1"/>
                </a:cubicBezTo>
                <a:close/>
              </a:path>
            </a:pathLst>
          </a:custGeom>
          <a:solidFill>
            <a:srgbClr val="FF6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/>
          <p:nvPr/>
        </p:nvSpPr>
        <p:spPr>
          <a:xfrm>
            <a:off x="4377500" y="1067425"/>
            <a:ext cx="4587600" cy="347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 txBox="1"/>
          <p:nvPr>
            <p:ph idx="4294967295" type="subTitle"/>
          </p:nvPr>
        </p:nvSpPr>
        <p:spPr>
          <a:xfrm>
            <a:off x="4479125" y="1208225"/>
            <a:ext cx="44406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 u="sng"/>
              <a:t>About</a:t>
            </a:r>
            <a:r>
              <a:rPr lang="es" sz="1800"/>
              <a:t>: Marilyn &amp; Rona’s Pet Shop is located in the borough of Queens and focuses on pet products ranging from accessories, toys, medication and food. </a:t>
            </a:r>
            <a:endParaRPr sz="1800"/>
          </a:p>
        </p:txBody>
      </p:sp>
      <p:sp>
        <p:nvSpPr>
          <p:cNvPr id="265" name="Google Shape;265;p19"/>
          <p:cNvSpPr txBox="1"/>
          <p:nvPr>
            <p:ph idx="4294967295" type="subTitle"/>
          </p:nvPr>
        </p:nvSpPr>
        <p:spPr>
          <a:xfrm>
            <a:off x="4479125" y="2675225"/>
            <a:ext cx="44859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 u="sng"/>
              <a:t>Goal</a:t>
            </a:r>
            <a:r>
              <a:rPr lang="es" sz="1800"/>
              <a:t>: Marilyn &amp; Rona’s Pet Shop wants to explore ways to </a:t>
            </a:r>
            <a:r>
              <a:rPr b="1" lang="es" sz="1800"/>
              <a:t>expand customer reach</a:t>
            </a:r>
            <a:r>
              <a:rPr lang="es" sz="1800"/>
              <a:t> and</a:t>
            </a:r>
            <a:r>
              <a:rPr b="1" lang="es" sz="1800"/>
              <a:t> increase revenue</a:t>
            </a:r>
            <a:r>
              <a:rPr lang="es" sz="1800"/>
              <a:t>. To eventually include an online marketplace for their business</a:t>
            </a:r>
            <a:r>
              <a:rPr lang="es"/>
              <a:t>.</a:t>
            </a:r>
            <a:endParaRPr sz="1800"/>
          </a:p>
        </p:txBody>
      </p:sp>
      <p:sp>
        <p:nvSpPr>
          <p:cNvPr id="266" name="Google Shape;266;p19"/>
          <p:cNvSpPr txBox="1"/>
          <p:nvPr/>
        </p:nvSpPr>
        <p:spPr>
          <a:xfrm>
            <a:off x="4959000" y="122850"/>
            <a:ext cx="3616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rPr>
              <a:t>INTRODUCTION</a:t>
            </a:r>
            <a:endParaRPr sz="3500">
              <a:solidFill>
                <a:srgbClr val="FF614D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>
            <p:ph type="title"/>
          </p:nvPr>
        </p:nvSpPr>
        <p:spPr>
          <a:xfrm>
            <a:off x="525550" y="50885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SAMPLING REVIEWS</a:t>
            </a:r>
            <a:endParaRPr sz="3500"/>
          </a:p>
        </p:txBody>
      </p:sp>
      <p:sp>
        <p:nvSpPr>
          <p:cNvPr id="272" name="Google Shape;272;p20"/>
          <p:cNvSpPr txBox="1"/>
          <p:nvPr>
            <p:ph idx="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p20"/>
          <p:cNvSpPr txBox="1"/>
          <p:nvPr>
            <p:ph idx="1" type="subTitle"/>
          </p:nvPr>
        </p:nvSpPr>
        <p:spPr>
          <a:xfrm>
            <a:off x="4525625" y="1470425"/>
            <a:ext cx="3173400" cy="3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800"/>
              <a:buChar char="●"/>
            </a:pPr>
            <a:r>
              <a:rPr lang="es" sz="1800"/>
              <a:t>2013-2017 has shown a lot of activity in Pet Supplies Reviews. </a:t>
            </a:r>
            <a:br>
              <a:rPr lang="e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800"/>
              <a:buChar char="●"/>
            </a:pPr>
            <a:r>
              <a:rPr lang="es" sz="1800"/>
              <a:t>Generally there has been an increase in reviews over this time period. </a:t>
            </a:r>
            <a:br>
              <a:rPr lang="es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614D"/>
              </a:buClr>
              <a:buSzPts val="1800"/>
              <a:buChar char="●"/>
            </a:pPr>
            <a:r>
              <a:rPr lang="es" sz="1800"/>
              <a:t>The most reviews during this time frame were in 2016 with nearly 500K reviews.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950" y="1173375"/>
            <a:ext cx="3910776" cy="36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125" y="1231350"/>
            <a:ext cx="1241775" cy="10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1" name="Google Shape;281;p21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TOP REVIEWED PRODUCTS </a:t>
            </a:r>
            <a:endParaRPr sz="3500"/>
          </a:p>
        </p:txBody>
      </p:sp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 b="15597" l="5968" r="61110" t="25367"/>
          <a:stretch/>
        </p:blipFill>
        <p:spPr>
          <a:xfrm>
            <a:off x="406875" y="1276350"/>
            <a:ext cx="1528500" cy="16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4">
            <a:alphaModFix/>
          </a:blip>
          <a:srcRect b="14709" l="3333" r="59629" t="25592"/>
          <a:stretch/>
        </p:blipFill>
        <p:spPr>
          <a:xfrm>
            <a:off x="2362825" y="1260522"/>
            <a:ext cx="1723326" cy="159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1"/>
          <p:cNvPicPr preferRelativeResize="0"/>
          <p:nvPr/>
        </p:nvPicPr>
        <p:blipFill rotWithShape="1">
          <a:blip r:embed="rId5">
            <a:alphaModFix/>
          </a:blip>
          <a:srcRect b="17326" l="2730" r="59295" t="24587"/>
          <a:stretch/>
        </p:blipFill>
        <p:spPr>
          <a:xfrm>
            <a:off x="1119652" y="3160675"/>
            <a:ext cx="1827097" cy="16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6">
            <a:alphaModFix/>
          </a:blip>
          <a:srcRect b="14743" l="3638" r="56027" t="20902"/>
          <a:stretch/>
        </p:blipFill>
        <p:spPr>
          <a:xfrm>
            <a:off x="4639687" y="1246346"/>
            <a:ext cx="1800237" cy="157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1"/>
          <p:cNvPicPr preferRelativeResize="0"/>
          <p:nvPr/>
        </p:nvPicPr>
        <p:blipFill rotWithShape="1">
          <a:blip r:embed="rId7">
            <a:alphaModFix/>
          </a:blip>
          <a:srcRect b="21791" l="6389" r="69455" t="36661"/>
          <a:stretch/>
        </p:blipFill>
        <p:spPr>
          <a:xfrm>
            <a:off x="6022450" y="3109250"/>
            <a:ext cx="1569200" cy="16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8">
            <a:alphaModFix/>
          </a:blip>
          <a:srcRect b="18893" l="0" r="66438" t="39397"/>
          <a:stretch/>
        </p:blipFill>
        <p:spPr>
          <a:xfrm>
            <a:off x="6899350" y="1322450"/>
            <a:ext cx="1948899" cy="15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idx="4294967295" type="title"/>
          </p:nvPr>
        </p:nvSpPr>
        <p:spPr>
          <a:xfrm>
            <a:off x="1099125" y="106950"/>
            <a:ext cx="65949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614D"/>
                </a:solidFill>
              </a:rPr>
              <a:t>POSITIVE AND NEGATIVE REVIEWS</a:t>
            </a:r>
            <a:endParaRPr sz="3500">
              <a:solidFill>
                <a:srgbClr val="FF614D"/>
              </a:solidFill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1319538"/>
            <a:ext cx="3992858" cy="237116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 txBox="1"/>
          <p:nvPr/>
        </p:nvSpPr>
        <p:spPr>
          <a:xfrm>
            <a:off x="110825" y="3794375"/>
            <a:ext cx="4317600" cy="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50">
                <a:solidFill>
                  <a:srgbClr val="595858"/>
                </a:solidFill>
                <a:highlight>
                  <a:srgbClr val="FFFFFF"/>
                </a:highlight>
              </a:rPr>
              <a:t>Polarity is a measure which lies in the range of [-1,1] where 1 means positive statement and -1 means a negative statement. </a:t>
            </a:r>
            <a:endParaRPr b="1"/>
          </a:p>
        </p:txBody>
      </p:sp>
      <p:sp>
        <p:nvSpPr>
          <p:cNvPr id="295" name="Google Shape;295;p22"/>
          <p:cNvSpPr txBox="1"/>
          <p:nvPr/>
        </p:nvSpPr>
        <p:spPr>
          <a:xfrm>
            <a:off x="165700" y="817325"/>
            <a:ext cx="383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Polarity Grouped By Rating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4">
            <a:alphaModFix/>
          </a:blip>
          <a:srcRect b="6528" l="2648" r="5397" t="2297"/>
          <a:stretch/>
        </p:blipFill>
        <p:spPr>
          <a:xfrm>
            <a:off x="4925375" y="1319550"/>
            <a:ext cx="3810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/>
          <p:nvPr/>
        </p:nvSpPr>
        <p:spPr>
          <a:xfrm>
            <a:off x="5030775" y="817325"/>
            <a:ext cx="3565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Count of Rating</a:t>
            </a:r>
            <a:endParaRPr b="1"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idx="4294967295" type="title"/>
          </p:nvPr>
        </p:nvSpPr>
        <p:spPr>
          <a:xfrm>
            <a:off x="492287" y="72475"/>
            <a:ext cx="81594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614D"/>
                </a:solidFill>
              </a:rPr>
              <a:t>EXPLORING WHAT AMAZON REVIEWS SAY</a:t>
            </a:r>
            <a:endParaRPr sz="3500">
              <a:solidFill>
                <a:srgbClr val="FF614D"/>
              </a:solidFill>
            </a:endParaRPr>
          </a:p>
        </p:txBody>
      </p:sp>
      <p:pic>
        <p:nvPicPr>
          <p:cNvPr id="303" name="Google Shape;3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38" y="854825"/>
            <a:ext cx="3793275" cy="381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3"/>
          <p:cNvSpPr txBox="1"/>
          <p:nvPr/>
        </p:nvSpPr>
        <p:spPr>
          <a:xfrm>
            <a:off x="479125" y="4720750"/>
            <a:ext cx="3649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Barlow Semi Condensed"/>
                <a:ea typeface="Barlow Semi Condensed"/>
                <a:cs typeface="Barlow Semi Condensed"/>
                <a:sym typeface="Barlow Semi Condensed"/>
              </a:rPr>
              <a:t>Reviews with POSITIVE Sentiments  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5" name="Google Shape;3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200" y="901125"/>
            <a:ext cx="3735599" cy="37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3"/>
          <p:cNvSpPr txBox="1"/>
          <p:nvPr/>
        </p:nvSpPr>
        <p:spPr>
          <a:xfrm>
            <a:off x="5355000" y="4720750"/>
            <a:ext cx="3000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Reviews with NEGATIVE  Sentiments  </a:t>
            </a:r>
            <a:endParaRPr b="1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2" type="sldNum"/>
          </p:nvPr>
        </p:nvSpPr>
        <p:spPr>
          <a:xfrm>
            <a:off x="4297659" y="4524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2" name="Google Shape;312;p24"/>
          <p:cNvSpPr txBox="1"/>
          <p:nvPr>
            <p:ph type="title"/>
          </p:nvPr>
        </p:nvSpPr>
        <p:spPr>
          <a:xfrm>
            <a:off x="492425" y="575100"/>
            <a:ext cx="8159400" cy="3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/>
              <a:t>RECOMMENDATIONS</a:t>
            </a:r>
            <a:endParaRPr sz="3500"/>
          </a:p>
        </p:txBody>
      </p:sp>
      <p:sp>
        <p:nvSpPr>
          <p:cNvPr id="313" name="Google Shape;313;p24"/>
          <p:cNvSpPr txBox="1"/>
          <p:nvPr>
            <p:ph idx="1" type="subTitle"/>
          </p:nvPr>
        </p:nvSpPr>
        <p:spPr>
          <a:xfrm flipH="1">
            <a:off x="145525" y="1327475"/>
            <a:ext cx="3486000" cy="26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Semi Condensed"/>
              <a:buChar char="●"/>
            </a:pPr>
            <a: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YES move inventory into Amazon! </a:t>
            </a:r>
            <a:b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Semi Condensed"/>
              <a:buChar char="●"/>
            </a:pPr>
            <a: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Start with small products.</a:t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Semi Condensed"/>
              <a:buChar char="●"/>
            </a:pPr>
            <a: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Offer either free shipping or free return. </a:t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Semi Condensed"/>
              <a:buChar char="●"/>
            </a:pPr>
            <a: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Dog supplies is the way to go. </a:t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Semi Condensed"/>
              <a:buChar char="●"/>
            </a:pPr>
            <a: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Don’t forget about bird owners who have a lot to say in their reviews. </a:t>
            </a:r>
            <a:br>
              <a:rPr lang="es" sz="1800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8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575" y="1110600"/>
            <a:ext cx="4577473" cy="32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4"/>
          <p:cNvPicPr preferRelativeResize="0"/>
          <p:nvPr/>
        </p:nvPicPr>
        <p:blipFill rotWithShape="1">
          <a:blip r:embed="rId4">
            <a:alphaModFix/>
          </a:blip>
          <a:srcRect b="0" l="0" r="0" t="2018"/>
          <a:stretch/>
        </p:blipFill>
        <p:spPr>
          <a:xfrm>
            <a:off x="7782075" y="2053825"/>
            <a:ext cx="1361925" cy="13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6EF">
            <a:alpha val="95770"/>
          </a:srgbClr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3403350" y="2471952"/>
            <a:ext cx="6161700" cy="9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THANKS!</a:t>
            </a:r>
            <a:endParaRPr sz="7200"/>
          </a:p>
        </p:txBody>
      </p:sp>
      <p:sp>
        <p:nvSpPr>
          <p:cNvPr id="321" name="Google Shape;321;p25"/>
          <p:cNvSpPr txBox="1"/>
          <p:nvPr>
            <p:ph idx="1" type="subTitle"/>
          </p:nvPr>
        </p:nvSpPr>
        <p:spPr>
          <a:xfrm>
            <a:off x="4473269" y="3551330"/>
            <a:ext cx="3644700" cy="11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Questions - email us?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/>
            </a:br>
            <a:r>
              <a:rPr lang="es"/>
              <a:t>Marilyn Alonzo-Flores: </a:t>
            </a:r>
            <a:r>
              <a:rPr lang="es" u="sng">
                <a:solidFill>
                  <a:schemeClr val="hlink"/>
                </a:solidFill>
                <a:hlinkClick r:id="rId3"/>
              </a:rPr>
              <a:t>marilyn.sasha@gmail.com</a:t>
            </a:r>
            <a:br>
              <a:rPr lang="es"/>
            </a:br>
            <a:r>
              <a:rPr lang="es"/>
              <a:t>Rona Masab: </a:t>
            </a:r>
            <a:r>
              <a:rPr lang="es" u="sng">
                <a:solidFill>
                  <a:schemeClr val="hlink"/>
                </a:solidFill>
                <a:hlinkClick r:id="rId4"/>
              </a:rPr>
              <a:t>rmasab@gmail.com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5"/>
          <p:cNvGrpSpPr/>
          <p:nvPr/>
        </p:nvGrpSpPr>
        <p:grpSpPr>
          <a:xfrm>
            <a:off x="4385844" y="1959662"/>
            <a:ext cx="4839882" cy="3023085"/>
            <a:chOff x="2154751" y="1290896"/>
            <a:chExt cx="5702701" cy="3039804"/>
          </a:xfrm>
        </p:grpSpPr>
        <p:sp>
          <p:nvSpPr>
            <p:cNvPr id="323" name="Google Shape;323;p25"/>
            <p:cNvSpPr/>
            <p:nvPr/>
          </p:nvSpPr>
          <p:spPr>
            <a:xfrm>
              <a:off x="2154751" y="4135456"/>
              <a:ext cx="966900" cy="140100"/>
            </a:xfrm>
            <a:prstGeom prst="ellipse">
              <a:avLst/>
            </a:prstGeom>
            <a:solidFill>
              <a:srgbClr val="92BABF">
                <a:alpha val="6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5792852" y="4031300"/>
              <a:ext cx="2064600" cy="299400"/>
            </a:xfrm>
            <a:prstGeom prst="ellipse">
              <a:avLst/>
            </a:prstGeom>
            <a:solidFill>
              <a:srgbClr val="92BABF">
                <a:alpha val="6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25"/>
            <p:cNvGrpSpPr/>
            <p:nvPr/>
          </p:nvGrpSpPr>
          <p:grpSpPr>
            <a:xfrm>
              <a:off x="5522416" y="2554979"/>
              <a:ext cx="2195871" cy="1688907"/>
              <a:chOff x="645525" y="897513"/>
              <a:chExt cx="1591326" cy="1223934"/>
            </a:xfrm>
          </p:grpSpPr>
          <p:sp>
            <p:nvSpPr>
              <p:cNvPr id="326" name="Google Shape;326;p25"/>
              <p:cNvSpPr/>
              <p:nvPr/>
            </p:nvSpPr>
            <p:spPr>
              <a:xfrm>
                <a:off x="1740344" y="1673369"/>
                <a:ext cx="167945" cy="434698"/>
              </a:xfrm>
              <a:custGeom>
                <a:rect b="b" l="l" r="r" t="t"/>
                <a:pathLst>
                  <a:path extrusionOk="0" h="11456" w="4426">
                    <a:moveTo>
                      <a:pt x="1102" y="0"/>
                    </a:moveTo>
                    <a:cubicBezTo>
                      <a:pt x="1102" y="0"/>
                      <a:pt x="1" y="10683"/>
                      <a:pt x="1919" y="11414"/>
                    </a:cubicBezTo>
                    <a:cubicBezTo>
                      <a:pt x="1983" y="11440"/>
                      <a:pt x="2051" y="11455"/>
                      <a:pt x="2124" y="11455"/>
                    </a:cubicBezTo>
                    <a:cubicBezTo>
                      <a:pt x="2138" y="11455"/>
                      <a:pt x="2152" y="11455"/>
                      <a:pt x="2167" y="11453"/>
                    </a:cubicBezTo>
                    <a:cubicBezTo>
                      <a:pt x="4426" y="11333"/>
                      <a:pt x="3945" y="179"/>
                      <a:pt x="3945" y="179"/>
                    </a:cubicBezTo>
                    <a:lnTo>
                      <a:pt x="2531" y="89"/>
                    </a:lnTo>
                    <a:lnTo>
                      <a:pt x="1102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5"/>
              <p:cNvSpPr/>
              <p:nvPr/>
            </p:nvSpPr>
            <p:spPr>
              <a:xfrm>
                <a:off x="1813121" y="1676746"/>
                <a:ext cx="95166" cy="431321"/>
              </a:xfrm>
              <a:custGeom>
                <a:rect b="b" l="l" r="r" t="t"/>
                <a:pathLst>
                  <a:path extrusionOk="0" h="11367" w="2508">
                    <a:moveTo>
                      <a:pt x="613" y="0"/>
                    </a:moveTo>
                    <a:lnTo>
                      <a:pt x="613" y="0"/>
                    </a:lnTo>
                    <a:cubicBezTo>
                      <a:pt x="1078" y="3774"/>
                      <a:pt x="872" y="7629"/>
                      <a:pt x="1" y="11325"/>
                    </a:cubicBezTo>
                    <a:cubicBezTo>
                      <a:pt x="65" y="11351"/>
                      <a:pt x="133" y="11366"/>
                      <a:pt x="206" y="11366"/>
                    </a:cubicBezTo>
                    <a:cubicBezTo>
                      <a:pt x="220" y="11366"/>
                      <a:pt x="234" y="11366"/>
                      <a:pt x="249" y="11364"/>
                    </a:cubicBezTo>
                    <a:cubicBezTo>
                      <a:pt x="2508" y="11244"/>
                      <a:pt x="2027" y="90"/>
                      <a:pt x="2027" y="90"/>
                    </a:cubicBezTo>
                    <a:lnTo>
                      <a:pt x="613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5"/>
              <p:cNvSpPr/>
              <p:nvPr/>
            </p:nvSpPr>
            <p:spPr>
              <a:xfrm>
                <a:off x="1390000" y="1676595"/>
                <a:ext cx="168855" cy="431435"/>
              </a:xfrm>
              <a:custGeom>
                <a:rect b="b" l="l" r="r" t="t"/>
                <a:pathLst>
                  <a:path extrusionOk="0" h="11370" w="4450">
                    <a:moveTo>
                      <a:pt x="431" y="1"/>
                    </a:moveTo>
                    <a:cubicBezTo>
                      <a:pt x="431" y="1"/>
                      <a:pt x="1" y="10477"/>
                      <a:pt x="1880" y="11318"/>
                    </a:cubicBezTo>
                    <a:cubicBezTo>
                      <a:pt x="1958" y="11351"/>
                      <a:pt x="2041" y="11370"/>
                      <a:pt x="2126" y="11370"/>
                    </a:cubicBezTo>
                    <a:cubicBezTo>
                      <a:pt x="2151" y="11370"/>
                      <a:pt x="2177" y="11368"/>
                      <a:pt x="2202" y="11365"/>
                    </a:cubicBezTo>
                    <a:cubicBezTo>
                      <a:pt x="4449" y="11109"/>
                      <a:pt x="3282" y="1"/>
                      <a:pt x="328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5"/>
              <p:cNvSpPr/>
              <p:nvPr/>
            </p:nvSpPr>
            <p:spPr>
              <a:xfrm>
                <a:off x="1461336" y="1676595"/>
                <a:ext cx="97519" cy="431435"/>
              </a:xfrm>
              <a:custGeom>
                <a:rect b="b" l="l" r="r" t="t"/>
                <a:pathLst>
                  <a:path extrusionOk="0" h="11370" w="2570">
                    <a:moveTo>
                      <a:pt x="147" y="1"/>
                    </a:moveTo>
                    <a:cubicBezTo>
                      <a:pt x="764" y="3743"/>
                      <a:pt x="713" y="7594"/>
                      <a:pt x="0" y="11318"/>
                    </a:cubicBezTo>
                    <a:cubicBezTo>
                      <a:pt x="78" y="11351"/>
                      <a:pt x="161" y="11370"/>
                      <a:pt x="246" y="11370"/>
                    </a:cubicBezTo>
                    <a:cubicBezTo>
                      <a:pt x="271" y="11370"/>
                      <a:pt x="297" y="11368"/>
                      <a:pt x="322" y="11365"/>
                    </a:cubicBezTo>
                    <a:cubicBezTo>
                      <a:pt x="2569" y="11109"/>
                      <a:pt x="1402" y="1"/>
                      <a:pt x="1402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5"/>
              <p:cNvSpPr/>
              <p:nvPr/>
            </p:nvSpPr>
            <p:spPr>
              <a:xfrm>
                <a:off x="1183315" y="1575017"/>
                <a:ext cx="222320" cy="533013"/>
              </a:xfrm>
              <a:custGeom>
                <a:rect b="b" l="l" r="r" t="t"/>
                <a:pathLst>
                  <a:path extrusionOk="0" h="14047" w="5859">
                    <a:moveTo>
                      <a:pt x="1" y="1"/>
                    </a:moveTo>
                    <a:cubicBezTo>
                      <a:pt x="1" y="1"/>
                      <a:pt x="1349" y="13937"/>
                      <a:pt x="3515" y="14045"/>
                    </a:cubicBezTo>
                    <a:cubicBezTo>
                      <a:pt x="3526" y="14047"/>
                      <a:pt x="3537" y="14047"/>
                      <a:pt x="3548" y="14047"/>
                    </a:cubicBezTo>
                    <a:cubicBezTo>
                      <a:pt x="3574" y="14047"/>
                      <a:pt x="3600" y="14044"/>
                      <a:pt x="3627" y="14042"/>
                    </a:cubicBezTo>
                    <a:cubicBezTo>
                      <a:pt x="5859" y="13661"/>
                      <a:pt x="4108" y="2635"/>
                      <a:pt x="4108" y="2635"/>
                    </a:cubicBezTo>
                    <a:lnTo>
                      <a:pt x="2783" y="17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1280226" y="1642634"/>
                <a:ext cx="125408" cy="465395"/>
              </a:xfrm>
              <a:custGeom>
                <a:rect b="b" l="l" r="r" t="t"/>
                <a:pathLst>
                  <a:path extrusionOk="0" h="12265" w="3305">
                    <a:moveTo>
                      <a:pt x="229" y="0"/>
                    </a:moveTo>
                    <a:cubicBezTo>
                      <a:pt x="151" y="16"/>
                      <a:pt x="77" y="27"/>
                      <a:pt x="0" y="39"/>
                    </a:cubicBezTo>
                    <a:cubicBezTo>
                      <a:pt x="1100" y="4002"/>
                      <a:pt x="1422" y="8179"/>
                      <a:pt x="961" y="12263"/>
                    </a:cubicBezTo>
                    <a:cubicBezTo>
                      <a:pt x="972" y="12265"/>
                      <a:pt x="983" y="12265"/>
                      <a:pt x="994" y="12265"/>
                    </a:cubicBezTo>
                    <a:cubicBezTo>
                      <a:pt x="1020" y="12265"/>
                      <a:pt x="1046" y="12262"/>
                      <a:pt x="1073" y="12260"/>
                    </a:cubicBezTo>
                    <a:cubicBezTo>
                      <a:pt x="3305" y="11879"/>
                      <a:pt x="1554" y="853"/>
                      <a:pt x="1554" y="853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959707" y="927603"/>
                <a:ext cx="122942" cy="79798"/>
              </a:xfrm>
              <a:custGeom>
                <a:rect b="b" l="l" r="r" t="t"/>
                <a:pathLst>
                  <a:path extrusionOk="0" h="2103" w="3240">
                    <a:moveTo>
                      <a:pt x="2613" y="0"/>
                    </a:moveTo>
                    <a:cubicBezTo>
                      <a:pt x="2506" y="0"/>
                      <a:pt x="2394" y="17"/>
                      <a:pt x="2290" y="49"/>
                    </a:cubicBezTo>
                    <a:cubicBezTo>
                      <a:pt x="1333" y="348"/>
                      <a:pt x="488" y="1103"/>
                      <a:pt x="0" y="1959"/>
                    </a:cubicBezTo>
                    <a:lnTo>
                      <a:pt x="1209" y="2103"/>
                    </a:lnTo>
                    <a:cubicBezTo>
                      <a:pt x="1965" y="1975"/>
                      <a:pt x="2929" y="1398"/>
                      <a:pt x="3131" y="599"/>
                    </a:cubicBezTo>
                    <a:cubicBezTo>
                      <a:pt x="3239" y="171"/>
                      <a:pt x="2947" y="0"/>
                      <a:pt x="2613" y="0"/>
                    </a:cubicBezTo>
                    <a:close/>
                  </a:path>
                </a:pathLst>
              </a:custGeom>
              <a:solidFill>
                <a:srgbClr val="F1CD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927947" y="897513"/>
                <a:ext cx="98543" cy="103704"/>
              </a:xfrm>
              <a:custGeom>
                <a:rect b="b" l="l" r="r" t="t"/>
                <a:pathLst>
                  <a:path extrusionOk="0" h="2733" w="2597">
                    <a:moveTo>
                      <a:pt x="2102" y="1"/>
                    </a:moveTo>
                    <a:cubicBezTo>
                      <a:pt x="1925" y="1"/>
                      <a:pt x="1725" y="79"/>
                      <a:pt x="1562" y="195"/>
                    </a:cubicBezTo>
                    <a:cubicBezTo>
                      <a:pt x="749" y="776"/>
                      <a:pt x="186" y="1764"/>
                      <a:pt x="0" y="2733"/>
                    </a:cubicBezTo>
                    <a:lnTo>
                      <a:pt x="1190" y="2485"/>
                    </a:lnTo>
                    <a:cubicBezTo>
                      <a:pt x="1865" y="2125"/>
                      <a:pt x="2596" y="1268"/>
                      <a:pt x="2534" y="447"/>
                    </a:cubicBezTo>
                    <a:cubicBezTo>
                      <a:pt x="2508" y="124"/>
                      <a:pt x="2324" y="1"/>
                      <a:pt x="2102" y="1"/>
                    </a:cubicBezTo>
                    <a:close/>
                  </a:path>
                </a:pathLst>
              </a:custGeom>
              <a:solidFill>
                <a:srgbClr val="F1CD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2048075" y="1306443"/>
                <a:ext cx="188776" cy="147606"/>
              </a:xfrm>
              <a:custGeom>
                <a:rect b="b" l="l" r="r" t="t"/>
                <a:pathLst>
                  <a:path extrusionOk="0" h="3890" w="4975">
                    <a:moveTo>
                      <a:pt x="3699" y="0"/>
                    </a:moveTo>
                    <a:cubicBezTo>
                      <a:pt x="3574" y="0"/>
                      <a:pt x="3449" y="10"/>
                      <a:pt x="3328" y="26"/>
                    </a:cubicBezTo>
                    <a:cubicBezTo>
                      <a:pt x="1988" y="201"/>
                      <a:pt x="740" y="988"/>
                      <a:pt x="0" y="2122"/>
                    </a:cubicBezTo>
                    <a:lnTo>
                      <a:pt x="837" y="3889"/>
                    </a:lnTo>
                    <a:cubicBezTo>
                      <a:pt x="1926" y="3692"/>
                      <a:pt x="2968" y="3250"/>
                      <a:pt x="3871" y="2603"/>
                    </a:cubicBezTo>
                    <a:cubicBezTo>
                      <a:pt x="4239" y="2340"/>
                      <a:pt x="4599" y="2026"/>
                      <a:pt x="4785" y="1607"/>
                    </a:cubicBezTo>
                    <a:cubicBezTo>
                      <a:pt x="4975" y="1192"/>
                      <a:pt x="4960" y="654"/>
                      <a:pt x="4642" y="329"/>
                    </a:cubicBezTo>
                    <a:cubicBezTo>
                      <a:pt x="4402" y="80"/>
                      <a:pt x="4051" y="0"/>
                      <a:pt x="3699" y="0"/>
                    </a:cubicBez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648295" y="985051"/>
                <a:ext cx="1479324" cy="1122944"/>
              </a:xfrm>
              <a:custGeom>
                <a:rect b="b" l="l" r="r" t="t"/>
                <a:pathLst>
                  <a:path extrusionOk="0" h="29594" w="38986">
                    <a:moveTo>
                      <a:pt x="1849" y="0"/>
                    </a:moveTo>
                    <a:cubicBezTo>
                      <a:pt x="1288" y="0"/>
                      <a:pt x="428" y="438"/>
                      <a:pt x="215" y="1027"/>
                    </a:cubicBezTo>
                    <a:cubicBezTo>
                      <a:pt x="203" y="1057"/>
                      <a:pt x="195" y="1089"/>
                      <a:pt x="187" y="1123"/>
                    </a:cubicBezTo>
                    <a:cubicBezTo>
                      <a:pt x="1" y="1898"/>
                      <a:pt x="230" y="2937"/>
                      <a:pt x="1311" y="4060"/>
                    </a:cubicBezTo>
                    <a:cubicBezTo>
                      <a:pt x="3915" y="6769"/>
                      <a:pt x="7445" y="4494"/>
                      <a:pt x="9951" y="7214"/>
                    </a:cubicBezTo>
                    <a:cubicBezTo>
                      <a:pt x="10199" y="7482"/>
                      <a:pt x="10397" y="7826"/>
                      <a:pt x="10567" y="8229"/>
                    </a:cubicBezTo>
                    <a:cubicBezTo>
                      <a:pt x="10989" y="9229"/>
                      <a:pt x="11249" y="10592"/>
                      <a:pt x="11690" y="12057"/>
                    </a:cubicBezTo>
                    <a:cubicBezTo>
                      <a:pt x="12888" y="16040"/>
                      <a:pt x="15399" y="20756"/>
                      <a:pt x="26026" y="20872"/>
                    </a:cubicBezTo>
                    <a:cubicBezTo>
                      <a:pt x="26116" y="20873"/>
                      <a:pt x="26206" y="20873"/>
                      <a:pt x="26295" y="20873"/>
                    </a:cubicBezTo>
                    <a:cubicBezTo>
                      <a:pt x="29471" y="20873"/>
                      <a:pt x="31968" y="20280"/>
                      <a:pt x="33864" y="19356"/>
                    </a:cubicBezTo>
                    <a:lnTo>
                      <a:pt x="33864" y="19356"/>
                    </a:lnTo>
                    <a:cubicBezTo>
                      <a:pt x="33841" y="22049"/>
                      <a:pt x="33941" y="29195"/>
                      <a:pt x="35666" y="29578"/>
                    </a:cubicBezTo>
                    <a:cubicBezTo>
                      <a:pt x="35704" y="29590"/>
                      <a:pt x="35747" y="29593"/>
                      <a:pt x="35786" y="29593"/>
                    </a:cubicBezTo>
                    <a:cubicBezTo>
                      <a:pt x="35794" y="29594"/>
                      <a:pt x="35801" y="29594"/>
                      <a:pt x="35809" y="29594"/>
                    </a:cubicBezTo>
                    <a:cubicBezTo>
                      <a:pt x="37693" y="29594"/>
                      <a:pt x="37692" y="19372"/>
                      <a:pt x="37646" y="16164"/>
                    </a:cubicBezTo>
                    <a:cubicBezTo>
                      <a:pt x="38982" y="14107"/>
                      <a:pt x="38986" y="11852"/>
                      <a:pt x="37952" y="10457"/>
                    </a:cubicBezTo>
                    <a:cubicBezTo>
                      <a:pt x="37016" y="9194"/>
                      <a:pt x="32494" y="8957"/>
                      <a:pt x="27982" y="8957"/>
                    </a:cubicBezTo>
                    <a:cubicBezTo>
                      <a:pt x="25267" y="8957"/>
                      <a:pt x="22556" y="9043"/>
                      <a:pt x="20631" y="9043"/>
                    </a:cubicBezTo>
                    <a:cubicBezTo>
                      <a:pt x="19847" y="9043"/>
                      <a:pt x="19193" y="9028"/>
                      <a:pt x="18723" y="8988"/>
                    </a:cubicBezTo>
                    <a:cubicBezTo>
                      <a:pt x="18099" y="8934"/>
                      <a:pt x="17456" y="8621"/>
                      <a:pt x="16824" y="8140"/>
                    </a:cubicBezTo>
                    <a:cubicBezTo>
                      <a:pt x="15995" y="7509"/>
                      <a:pt x="15177" y="6594"/>
                      <a:pt x="14434" y="5606"/>
                    </a:cubicBezTo>
                    <a:cubicBezTo>
                      <a:pt x="13736" y="4676"/>
                      <a:pt x="13101" y="3677"/>
                      <a:pt x="12574" y="2786"/>
                    </a:cubicBezTo>
                    <a:cubicBezTo>
                      <a:pt x="11555" y="1057"/>
                      <a:pt x="9695" y="0"/>
                      <a:pt x="768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1185516" y="1623548"/>
                <a:ext cx="163088" cy="111293"/>
              </a:xfrm>
              <a:custGeom>
                <a:rect b="b" l="l" r="r" t="t"/>
                <a:pathLst>
                  <a:path extrusionOk="0" h="2933" w="4298">
                    <a:moveTo>
                      <a:pt x="179" y="0"/>
                    </a:moveTo>
                    <a:lnTo>
                      <a:pt x="0" y="163"/>
                    </a:lnTo>
                    <a:cubicBezTo>
                      <a:pt x="1101" y="1363"/>
                      <a:pt x="2480" y="2270"/>
                      <a:pt x="4213" y="2933"/>
                    </a:cubicBezTo>
                    <a:lnTo>
                      <a:pt x="4297" y="2708"/>
                    </a:lnTo>
                    <a:cubicBezTo>
                      <a:pt x="2600" y="2061"/>
                      <a:pt x="1252" y="1177"/>
                      <a:pt x="179" y="0"/>
                    </a:cubicBez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1774038" y="1712301"/>
                <a:ext cx="163922" cy="69743"/>
              </a:xfrm>
              <a:custGeom>
                <a:rect b="b" l="l" r="r" t="t"/>
                <a:pathLst>
                  <a:path extrusionOk="0" h="1838" w="4320">
                    <a:moveTo>
                      <a:pt x="4316" y="1"/>
                    </a:moveTo>
                    <a:lnTo>
                      <a:pt x="4146" y="83"/>
                    </a:lnTo>
                    <a:cubicBezTo>
                      <a:pt x="2933" y="671"/>
                      <a:pt x="1539" y="1093"/>
                      <a:pt x="1" y="1338"/>
                    </a:cubicBezTo>
                    <a:lnTo>
                      <a:pt x="35" y="1574"/>
                    </a:lnTo>
                    <a:cubicBezTo>
                      <a:pt x="1527" y="1338"/>
                      <a:pt x="2887" y="934"/>
                      <a:pt x="4076" y="381"/>
                    </a:cubicBezTo>
                    <a:lnTo>
                      <a:pt x="4076" y="381"/>
                    </a:lnTo>
                    <a:cubicBezTo>
                      <a:pt x="4073" y="865"/>
                      <a:pt x="4076" y="1353"/>
                      <a:pt x="4084" y="1837"/>
                    </a:cubicBezTo>
                    <a:lnTo>
                      <a:pt x="4320" y="1833"/>
                    </a:lnTo>
                    <a:cubicBezTo>
                      <a:pt x="4312" y="1288"/>
                      <a:pt x="4312" y="737"/>
                      <a:pt x="4316" y="190"/>
                    </a:cubicBezTo>
                    <a:lnTo>
                      <a:pt x="4316" y="1"/>
                    </a:ln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1441188" y="1562495"/>
                <a:ext cx="122790" cy="56652"/>
              </a:xfrm>
              <a:custGeom>
                <a:rect b="b" l="l" r="r" t="t"/>
                <a:pathLst>
                  <a:path extrusionOk="0" h="1493" w="3236">
                    <a:moveTo>
                      <a:pt x="1620" y="0"/>
                    </a:moveTo>
                    <a:cubicBezTo>
                      <a:pt x="725" y="0"/>
                      <a:pt x="0" y="334"/>
                      <a:pt x="0" y="744"/>
                    </a:cubicBezTo>
                    <a:cubicBezTo>
                      <a:pt x="0" y="1155"/>
                      <a:pt x="725" y="1493"/>
                      <a:pt x="1620" y="1493"/>
                    </a:cubicBezTo>
                    <a:cubicBezTo>
                      <a:pt x="2511" y="1493"/>
                      <a:pt x="3235" y="1155"/>
                      <a:pt x="3235" y="744"/>
                    </a:cubicBezTo>
                    <a:cubicBezTo>
                      <a:pt x="3235" y="334"/>
                      <a:pt x="2511" y="0"/>
                      <a:pt x="162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1724331" y="1580746"/>
                <a:ext cx="100896" cy="46369"/>
              </a:xfrm>
              <a:custGeom>
                <a:rect b="b" l="l" r="r" t="t"/>
                <a:pathLst>
                  <a:path extrusionOk="0" h="1222" w="2659">
                    <a:moveTo>
                      <a:pt x="1329" y="0"/>
                    </a:moveTo>
                    <a:cubicBezTo>
                      <a:pt x="597" y="0"/>
                      <a:pt x="0" y="272"/>
                      <a:pt x="0" y="608"/>
                    </a:cubicBezTo>
                    <a:cubicBezTo>
                      <a:pt x="0" y="950"/>
                      <a:pt x="597" y="1221"/>
                      <a:pt x="1329" y="1221"/>
                    </a:cubicBezTo>
                    <a:cubicBezTo>
                      <a:pt x="2062" y="1221"/>
                      <a:pt x="2659" y="950"/>
                      <a:pt x="2659" y="608"/>
                    </a:cubicBezTo>
                    <a:cubicBezTo>
                      <a:pt x="2659" y="272"/>
                      <a:pt x="2062" y="0"/>
                      <a:pt x="1329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1502924" y="1410640"/>
                <a:ext cx="84579" cy="38856"/>
              </a:xfrm>
              <a:custGeom>
                <a:rect b="b" l="l" r="r" t="t"/>
                <a:pathLst>
                  <a:path extrusionOk="0" h="1024" w="2229">
                    <a:moveTo>
                      <a:pt x="1116" y="0"/>
                    </a:moveTo>
                    <a:cubicBezTo>
                      <a:pt x="501" y="0"/>
                      <a:pt x="0" y="229"/>
                      <a:pt x="0" y="512"/>
                    </a:cubicBezTo>
                    <a:cubicBezTo>
                      <a:pt x="0" y="794"/>
                      <a:pt x="501" y="1023"/>
                      <a:pt x="1116" y="1023"/>
                    </a:cubicBezTo>
                    <a:cubicBezTo>
                      <a:pt x="1729" y="1023"/>
                      <a:pt x="2228" y="794"/>
                      <a:pt x="2228" y="512"/>
                    </a:cubicBezTo>
                    <a:cubicBezTo>
                      <a:pt x="2228" y="229"/>
                      <a:pt x="1729" y="0"/>
                      <a:pt x="111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1875161" y="1511801"/>
                <a:ext cx="58246" cy="26789"/>
              </a:xfrm>
              <a:custGeom>
                <a:rect b="b" l="l" r="r" t="t"/>
                <a:pathLst>
                  <a:path extrusionOk="0" h="706" w="1535">
                    <a:moveTo>
                      <a:pt x="768" y="0"/>
                    </a:moveTo>
                    <a:cubicBezTo>
                      <a:pt x="346" y="0"/>
                      <a:pt x="1" y="159"/>
                      <a:pt x="1" y="353"/>
                    </a:cubicBezTo>
                    <a:cubicBezTo>
                      <a:pt x="1" y="546"/>
                      <a:pt x="346" y="705"/>
                      <a:pt x="768" y="705"/>
                    </a:cubicBezTo>
                    <a:cubicBezTo>
                      <a:pt x="1190" y="705"/>
                      <a:pt x="1535" y="546"/>
                      <a:pt x="1535" y="353"/>
                    </a:cubicBezTo>
                    <a:cubicBezTo>
                      <a:pt x="1535" y="159"/>
                      <a:pt x="1190" y="0"/>
                      <a:pt x="768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1334145" y="1485619"/>
                <a:ext cx="58132" cy="26789"/>
              </a:xfrm>
              <a:custGeom>
                <a:rect b="b" l="l" r="r" t="t"/>
                <a:pathLst>
                  <a:path extrusionOk="0" h="706" w="1532">
                    <a:moveTo>
                      <a:pt x="768" y="0"/>
                    </a:moveTo>
                    <a:cubicBezTo>
                      <a:pt x="342" y="0"/>
                      <a:pt x="1" y="156"/>
                      <a:pt x="1" y="353"/>
                    </a:cubicBezTo>
                    <a:cubicBezTo>
                      <a:pt x="1" y="547"/>
                      <a:pt x="342" y="706"/>
                      <a:pt x="768" y="706"/>
                    </a:cubicBezTo>
                    <a:cubicBezTo>
                      <a:pt x="1190" y="706"/>
                      <a:pt x="1531" y="547"/>
                      <a:pt x="1531" y="353"/>
                    </a:cubicBezTo>
                    <a:cubicBezTo>
                      <a:pt x="1531" y="156"/>
                      <a:pt x="1190" y="0"/>
                      <a:pt x="768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1644040" y="1636449"/>
                <a:ext cx="58132" cy="26827"/>
              </a:xfrm>
              <a:custGeom>
                <a:rect b="b" l="l" r="r" t="t"/>
                <a:pathLst>
                  <a:path extrusionOk="0" h="707" w="1532">
                    <a:moveTo>
                      <a:pt x="764" y="0"/>
                    </a:moveTo>
                    <a:cubicBezTo>
                      <a:pt x="342" y="0"/>
                      <a:pt x="1" y="156"/>
                      <a:pt x="1" y="353"/>
                    </a:cubicBezTo>
                    <a:cubicBezTo>
                      <a:pt x="1" y="547"/>
                      <a:pt x="342" y="706"/>
                      <a:pt x="764" y="706"/>
                    </a:cubicBezTo>
                    <a:cubicBezTo>
                      <a:pt x="1190" y="706"/>
                      <a:pt x="1532" y="547"/>
                      <a:pt x="1532" y="353"/>
                    </a:cubicBezTo>
                    <a:cubicBezTo>
                      <a:pt x="1532" y="156"/>
                      <a:pt x="1190" y="0"/>
                      <a:pt x="764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1680087" y="1429764"/>
                <a:ext cx="179556" cy="82644"/>
              </a:xfrm>
              <a:custGeom>
                <a:rect b="b" l="l" r="r" t="t"/>
                <a:pathLst>
                  <a:path extrusionOk="0" h="2178" w="4732">
                    <a:moveTo>
                      <a:pt x="2368" y="0"/>
                    </a:moveTo>
                    <a:cubicBezTo>
                      <a:pt x="1059" y="0"/>
                      <a:pt x="0" y="488"/>
                      <a:pt x="0" y="1089"/>
                    </a:cubicBezTo>
                    <a:cubicBezTo>
                      <a:pt x="0" y="1690"/>
                      <a:pt x="1059" y="2178"/>
                      <a:pt x="2368" y="2178"/>
                    </a:cubicBezTo>
                    <a:cubicBezTo>
                      <a:pt x="3673" y="2178"/>
                      <a:pt x="4732" y="1690"/>
                      <a:pt x="4732" y="1089"/>
                    </a:cubicBezTo>
                    <a:cubicBezTo>
                      <a:pt x="4732" y="488"/>
                      <a:pt x="3673" y="0"/>
                      <a:pt x="2368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669373" y="998503"/>
                <a:ext cx="1471204" cy="1122944"/>
              </a:xfrm>
              <a:custGeom>
                <a:rect b="b" l="l" r="r" t="t"/>
                <a:pathLst>
                  <a:path extrusionOk="0" h="29594" w="38772">
                    <a:moveTo>
                      <a:pt x="1635" y="0"/>
                    </a:moveTo>
                    <a:cubicBezTo>
                      <a:pt x="1074" y="0"/>
                      <a:pt x="214" y="438"/>
                      <a:pt x="1" y="1027"/>
                    </a:cubicBezTo>
                    <a:cubicBezTo>
                      <a:pt x="958" y="905"/>
                      <a:pt x="1917" y="820"/>
                      <a:pt x="2879" y="820"/>
                    </a:cubicBezTo>
                    <a:cubicBezTo>
                      <a:pt x="3148" y="820"/>
                      <a:pt x="3416" y="826"/>
                      <a:pt x="3685" y="841"/>
                    </a:cubicBezTo>
                    <a:cubicBezTo>
                      <a:pt x="5537" y="941"/>
                      <a:pt x="7780" y="1007"/>
                      <a:pt x="9237" y="2162"/>
                    </a:cubicBezTo>
                    <a:cubicBezTo>
                      <a:pt x="10396" y="3072"/>
                      <a:pt x="11221" y="4571"/>
                      <a:pt x="12046" y="5789"/>
                    </a:cubicBezTo>
                    <a:cubicBezTo>
                      <a:pt x="14394" y="9248"/>
                      <a:pt x="18467" y="10557"/>
                      <a:pt x="22520" y="10557"/>
                    </a:cubicBezTo>
                    <a:cubicBezTo>
                      <a:pt x="22774" y="10557"/>
                      <a:pt x="23028" y="10552"/>
                      <a:pt x="23282" y="10542"/>
                    </a:cubicBezTo>
                    <a:cubicBezTo>
                      <a:pt x="25188" y="10469"/>
                      <a:pt x="27122" y="10225"/>
                      <a:pt x="29028" y="10182"/>
                    </a:cubicBezTo>
                    <a:cubicBezTo>
                      <a:pt x="29305" y="10175"/>
                      <a:pt x="29614" y="10170"/>
                      <a:pt x="29944" y="10170"/>
                    </a:cubicBezTo>
                    <a:cubicBezTo>
                      <a:pt x="31888" y="10170"/>
                      <a:pt x="34565" y="10353"/>
                      <a:pt x="35727" y="11495"/>
                    </a:cubicBezTo>
                    <a:cubicBezTo>
                      <a:pt x="37974" y="13696"/>
                      <a:pt x="35556" y="24805"/>
                      <a:pt x="35452" y="29578"/>
                    </a:cubicBezTo>
                    <a:cubicBezTo>
                      <a:pt x="35490" y="29590"/>
                      <a:pt x="35533" y="29593"/>
                      <a:pt x="35572" y="29593"/>
                    </a:cubicBezTo>
                    <a:cubicBezTo>
                      <a:pt x="35580" y="29594"/>
                      <a:pt x="35587" y="29594"/>
                      <a:pt x="35595" y="29594"/>
                    </a:cubicBezTo>
                    <a:cubicBezTo>
                      <a:pt x="37479" y="29594"/>
                      <a:pt x="37478" y="19372"/>
                      <a:pt x="37432" y="16164"/>
                    </a:cubicBezTo>
                    <a:cubicBezTo>
                      <a:pt x="38768" y="14107"/>
                      <a:pt x="38772" y="11852"/>
                      <a:pt x="37738" y="10457"/>
                    </a:cubicBezTo>
                    <a:cubicBezTo>
                      <a:pt x="36802" y="9194"/>
                      <a:pt x="32280" y="8957"/>
                      <a:pt x="27768" y="8957"/>
                    </a:cubicBezTo>
                    <a:cubicBezTo>
                      <a:pt x="25053" y="8957"/>
                      <a:pt x="22342" y="9043"/>
                      <a:pt x="20417" y="9043"/>
                    </a:cubicBezTo>
                    <a:cubicBezTo>
                      <a:pt x="19633" y="9043"/>
                      <a:pt x="18979" y="9028"/>
                      <a:pt x="18509" y="8988"/>
                    </a:cubicBezTo>
                    <a:cubicBezTo>
                      <a:pt x="17885" y="8934"/>
                      <a:pt x="17242" y="8621"/>
                      <a:pt x="16610" y="8140"/>
                    </a:cubicBezTo>
                    <a:cubicBezTo>
                      <a:pt x="15781" y="7509"/>
                      <a:pt x="14963" y="6594"/>
                      <a:pt x="14220" y="5606"/>
                    </a:cubicBezTo>
                    <a:cubicBezTo>
                      <a:pt x="13522" y="4676"/>
                      <a:pt x="12887" y="3677"/>
                      <a:pt x="12360" y="2786"/>
                    </a:cubicBezTo>
                    <a:cubicBezTo>
                      <a:pt x="11341" y="1057"/>
                      <a:pt x="9481" y="0"/>
                      <a:pt x="7474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645525" y="961639"/>
                <a:ext cx="58094" cy="81051"/>
              </a:xfrm>
              <a:custGeom>
                <a:rect b="b" l="l" r="r" t="t"/>
                <a:pathLst>
                  <a:path extrusionOk="0" h="2136" w="1531">
                    <a:moveTo>
                      <a:pt x="768" y="1"/>
                    </a:moveTo>
                    <a:cubicBezTo>
                      <a:pt x="342" y="1"/>
                      <a:pt x="0" y="478"/>
                      <a:pt x="0" y="1070"/>
                    </a:cubicBezTo>
                    <a:cubicBezTo>
                      <a:pt x="0" y="1659"/>
                      <a:pt x="342" y="2136"/>
                      <a:pt x="768" y="2136"/>
                    </a:cubicBezTo>
                    <a:cubicBezTo>
                      <a:pt x="1190" y="2136"/>
                      <a:pt x="1531" y="1659"/>
                      <a:pt x="1531" y="1070"/>
                    </a:cubicBezTo>
                    <a:cubicBezTo>
                      <a:pt x="1531" y="478"/>
                      <a:pt x="1190" y="1"/>
                      <a:pt x="768" y="1"/>
                    </a:cubicBez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821513" y="1021061"/>
                <a:ext cx="22388" cy="42195"/>
              </a:xfrm>
              <a:custGeom>
                <a:rect b="b" l="l" r="r" t="t"/>
                <a:pathLst>
                  <a:path extrusionOk="0" h="1112" w="590">
                    <a:moveTo>
                      <a:pt x="294" y="0"/>
                    </a:moveTo>
                    <a:cubicBezTo>
                      <a:pt x="132" y="0"/>
                      <a:pt x="1" y="248"/>
                      <a:pt x="1" y="558"/>
                    </a:cubicBezTo>
                    <a:cubicBezTo>
                      <a:pt x="1" y="864"/>
                      <a:pt x="132" y="1112"/>
                      <a:pt x="294" y="1112"/>
                    </a:cubicBezTo>
                    <a:cubicBezTo>
                      <a:pt x="457" y="1112"/>
                      <a:pt x="589" y="864"/>
                      <a:pt x="589" y="558"/>
                    </a:cubicBezTo>
                    <a:cubicBezTo>
                      <a:pt x="589" y="248"/>
                      <a:pt x="457" y="0"/>
                      <a:pt x="294" y="0"/>
                    </a:cubicBez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964261" y="981940"/>
                <a:ext cx="61357" cy="24171"/>
              </a:xfrm>
              <a:custGeom>
                <a:rect b="b" l="l" r="r" t="t"/>
                <a:pathLst>
                  <a:path extrusionOk="0" h="637" w="1617">
                    <a:moveTo>
                      <a:pt x="28" y="0"/>
                    </a:moveTo>
                    <a:lnTo>
                      <a:pt x="1" y="236"/>
                    </a:lnTo>
                    <a:cubicBezTo>
                      <a:pt x="524" y="299"/>
                      <a:pt x="1035" y="431"/>
                      <a:pt x="1523" y="636"/>
                    </a:cubicBezTo>
                    <a:lnTo>
                      <a:pt x="1616" y="419"/>
                    </a:lnTo>
                    <a:cubicBezTo>
                      <a:pt x="1108" y="202"/>
                      <a:pt x="574" y="63"/>
                      <a:pt x="28" y="0"/>
                    </a:cubicBezTo>
                    <a:close/>
                  </a:path>
                </a:pathLst>
              </a:custGeom>
              <a:solidFill>
                <a:srgbClr val="3427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" name="Google Shape;349;p25"/>
            <p:cNvGrpSpPr/>
            <p:nvPr/>
          </p:nvGrpSpPr>
          <p:grpSpPr>
            <a:xfrm>
              <a:off x="2305356" y="3154513"/>
              <a:ext cx="532304" cy="1091398"/>
              <a:chOff x="1363096" y="2975299"/>
              <a:chExt cx="619751" cy="1270693"/>
            </a:xfrm>
          </p:grpSpPr>
          <p:sp>
            <p:nvSpPr>
              <p:cNvPr id="350" name="Google Shape;350;p25"/>
              <p:cNvSpPr/>
              <p:nvPr/>
            </p:nvSpPr>
            <p:spPr>
              <a:xfrm flipH="1">
                <a:off x="1762038" y="3638235"/>
                <a:ext cx="213240" cy="146854"/>
              </a:xfrm>
              <a:custGeom>
                <a:rect b="b" l="l" r="r" t="t"/>
                <a:pathLst>
                  <a:path extrusionOk="0" h="3667" w="5325">
                    <a:moveTo>
                      <a:pt x="4294" y="1"/>
                    </a:moveTo>
                    <a:cubicBezTo>
                      <a:pt x="4294" y="1"/>
                      <a:pt x="1" y="1945"/>
                      <a:pt x="551" y="3255"/>
                    </a:cubicBezTo>
                    <a:cubicBezTo>
                      <a:pt x="675" y="3551"/>
                      <a:pt x="986" y="3666"/>
                      <a:pt x="1393" y="3666"/>
                    </a:cubicBezTo>
                    <a:cubicBezTo>
                      <a:pt x="2791" y="3666"/>
                      <a:pt x="5324" y="2313"/>
                      <a:pt x="5324" y="2313"/>
                    </a:cubicBezTo>
                    <a:lnTo>
                      <a:pt x="4294" y="1"/>
                    </a:ln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 flipH="1">
                <a:off x="1743738" y="3856130"/>
                <a:ext cx="239109" cy="362910"/>
              </a:xfrm>
              <a:custGeom>
                <a:rect b="b" l="l" r="r" t="t"/>
                <a:pathLst>
                  <a:path extrusionOk="0" h="9062" w="5971">
                    <a:moveTo>
                      <a:pt x="4298" y="0"/>
                    </a:moveTo>
                    <a:cubicBezTo>
                      <a:pt x="3902" y="0"/>
                      <a:pt x="3496" y="161"/>
                      <a:pt x="3185" y="418"/>
                    </a:cubicBezTo>
                    <a:cubicBezTo>
                      <a:pt x="2724" y="797"/>
                      <a:pt x="2437" y="1355"/>
                      <a:pt x="2224" y="1917"/>
                    </a:cubicBezTo>
                    <a:cubicBezTo>
                      <a:pt x="1732" y="3204"/>
                      <a:pt x="1542" y="4606"/>
                      <a:pt x="1681" y="5978"/>
                    </a:cubicBezTo>
                    <a:cubicBezTo>
                      <a:pt x="1197" y="6459"/>
                      <a:pt x="783" y="6872"/>
                      <a:pt x="442" y="7330"/>
                    </a:cubicBezTo>
                    <a:cubicBezTo>
                      <a:pt x="194" y="7663"/>
                      <a:pt x="0" y="8077"/>
                      <a:pt x="174" y="8500"/>
                    </a:cubicBezTo>
                    <a:cubicBezTo>
                      <a:pt x="244" y="8667"/>
                      <a:pt x="376" y="8802"/>
                      <a:pt x="535" y="8891"/>
                    </a:cubicBezTo>
                    <a:cubicBezTo>
                      <a:pt x="768" y="9024"/>
                      <a:pt x="1023" y="9062"/>
                      <a:pt x="1283" y="9062"/>
                    </a:cubicBezTo>
                    <a:cubicBezTo>
                      <a:pt x="1404" y="9062"/>
                      <a:pt x="1526" y="9054"/>
                      <a:pt x="1647" y="9043"/>
                    </a:cubicBezTo>
                    <a:cubicBezTo>
                      <a:pt x="2243" y="8984"/>
                      <a:pt x="2829" y="8833"/>
                      <a:pt x="3391" y="8620"/>
                    </a:cubicBezTo>
                    <a:cubicBezTo>
                      <a:pt x="4689" y="8120"/>
                      <a:pt x="5606" y="6947"/>
                      <a:pt x="5792" y="5570"/>
                    </a:cubicBezTo>
                    <a:cubicBezTo>
                      <a:pt x="5948" y="4428"/>
                      <a:pt x="5971" y="3265"/>
                      <a:pt x="5858" y="2119"/>
                    </a:cubicBezTo>
                    <a:cubicBezTo>
                      <a:pt x="5819" y="1735"/>
                      <a:pt x="5765" y="1344"/>
                      <a:pt x="5619" y="983"/>
                    </a:cubicBezTo>
                    <a:cubicBezTo>
                      <a:pt x="5467" y="627"/>
                      <a:pt x="5215" y="298"/>
                      <a:pt x="4866" y="127"/>
                    </a:cubicBezTo>
                    <a:cubicBezTo>
                      <a:pt x="4688" y="40"/>
                      <a:pt x="4494" y="0"/>
                      <a:pt x="4298" y="0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 flipH="1">
                <a:off x="1363096" y="3855770"/>
                <a:ext cx="145283" cy="175969"/>
              </a:xfrm>
              <a:custGeom>
                <a:rect b="b" l="l" r="r" t="t"/>
                <a:pathLst>
                  <a:path extrusionOk="0" h="4394" w="3628">
                    <a:moveTo>
                      <a:pt x="2325" y="1"/>
                    </a:moveTo>
                    <a:cubicBezTo>
                      <a:pt x="1959" y="1"/>
                      <a:pt x="1580" y="136"/>
                      <a:pt x="1283" y="354"/>
                    </a:cubicBezTo>
                    <a:cubicBezTo>
                      <a:pt x="783" y="721"/>
                      <a:pt x="457" y="1271"/>
                      <a:pt x="148" y="1810"/>
                    </a:cubicBezTo>
                    <a:lnTo>
                      <a:pt x="112" y="2407"/>
                    </a:lnTo>
                    <a:lnTo>
                      <a:pt x="1" y="4324"/>
                    </a:lnTo>
                    <a:cubicBezTo>
                      <a:pt x="207" y="4370"/>
                      <a:pt x="419" y="4393"/>
                      <a:pt x="630" y="4393"/>
                    </a:cubicBezTo>
                    <a:cubicBezTo>
                      <a:pt x="1235" y="4393"/>
                      <a:pt x="1841" y="4208"/>
                      <a:pt x="2340" y="3864"/>
                    </a:cubicBezTo>
                    <a:cubicBezTo>
                      <a:pt x="3011" y="3394"/>
                      <a:pt x="3472" y="2639"/>
                      <a:pt x="3584" y="1829"/>
                    </a:cubicBezTo>
                    <a:cubicBezTo>
                      <a:pt x="3627" y="1520"/>
                      <a:pt x="3608" y="1182"/>
                      <a:pt x="3506" y="888"/>
                    </a:cubicBezTo>
                    <a:cubicBezTo>
                      <a:pt x="3418" y="613"/>
                      <a:pt x="3263" y="368"/>
                      <a:pt x="3023" y="206"/>
                    </a:cubicBezTo>
                    <a:cubicBezTo>
                      <a:pt x="2816" y="63"/>
                      <a:pt x="2574" y="1"/>
                      <a:pt x="2325" y="1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 flipH="1">
                <a:off x="1594363" y="2993641"/>
                <a:ext cx="157937" cy="579768"/>
              </a:xfrm>
              <a:custGeom>
                <a:rect b="b" l="l" r="r" t="t"/>
                <a:pathLst>
                  <a:path extrusionOk="0" h="14477" w="3944">
                    <a:moveTo>
                      <a:pt x="2003" y="1"/>
                    </a:moveTo>
                    <a:cubicBezTo>
                      <a:pt x="1994" y="1"/>
                      <a:pt x="1986" y="1"/>
                      <a:pt x="1977" y="2"/>
                    </a:cubicBezTo>
                    <a:cubicBezTo>
                      <a:pt x="1" y="130"/>
                      <a:pt x="338" y="11118"/>
                      <a:pt x="338" y="11118"/>
                    </a:cubicBezTo>
                    <a:lnTo>
                      <a:pt x="2492" y="14477"/>
                    </a:lnTo>
                    <a:cubicBezTo>
                      <a:pt x="2492" y="14477"/>
                      <a:pt x="3944" y="1"/>
                      <a:pt x="2003" y="1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 flipH="1">
                <a:off x="1641816" y="3065325"/>
                <a:ext cx="73803" cy="511687"/>
              </a:xfrm>
              <a:custGeom>
                <a:rect b="b" l="l" r="r" t="t"/>
                <a:pathLst>
                  <a:path extrusionOk="0" h="12777" w="1843">
                    <a:moveTo>
                      <a:pt x="908" y="1"/>
                    </a:moveTo>
                    <a:cubicBezTo>
                      <a:pt x="1" y="1"/>
                      <a:pt x="158" y="9595"/>
                      <a:pt x="158" y="9595"/>
                    </a:cubicBezTo>
                    <a:lnTo>
                      <a:pt x="1165" y="12776"/>
                    </a:lnTo>
                    <a:cubicBezTo>
                      <a:pt x="1165" y="12776"/>
                      <a:pt x="1843" y="99"/>
                      <a:pt x="922" y="2"/>
                    </a:cubicBezTo>
                    <a:cubicBezTo>
                      <a:pt x="917" y="1"/>
                      <a:pt x="912" y="1"/>
                      <a:pt x="9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 flipH="1">
                <a:off x="1485406" y="3308049"/>
                <a:ext cx="448584" cy="867469"/>
              </a:xfrm>
              <a:custGeom>
                <a:rect b="b" l="l" r="r" t="t"/>
                <a:pathLst>
                  <a:path extrusionOk="0" h="21661" w="11202">
                    <a:moveTo>
                      <a:pt x="5831" y="1"/>
                    </a:moveTo>
                    <a:cubicBezTo>
                      <a:pt x="4698" y="1"/>
                      <a:pt x="3550" y="413"/>
                      <a:pt x="2740" y="1263"/>
                    </a:cubicBezTo>
                    <a:cubicBezTo>
                      <a:pt x="2151" y="1880"/>
                      <a:pt x="1706" y="2728"/>
                      <a:pt x="1717" y="3623"/>
                    </a:cubicBezTo>
                    <a:cubicBezTo>
                      <a:pt x="1736" y="5049"/>
                      <a:pt x="2934" y="6200"/>
                      <a:pt x="4204" y="6479"/>
                    </a:cubicBezTo>
                    <a:cubicBezTo>
                      <a:pt x="2697" y="8850"/>
                      <a:pt x="0" y="13883"/>
                      <a:pt x="1341" y="17851"/>
                    </a:cubicBezTo>
                    <a:cubicBezTo>
                      <a:pt x="2213" y="20442"/>
                      <a:pt x="4073" y="21380"/>
                      <a:pt x="5924" y="21604"/>
                    </a:cubicBezTo>
                    <a:cubicBezTo>
                      <a:pt x="6249" y="21644"/>
                      <a:pt x="6573" y="21661"/>
                      <a:pt x="6892" y="21661"/>
                    </a:cubicBezTo>
                    <a:cubicBezTo>
                      <a:pt x="7554" y="21661"/>
                      <a:pt x="8193" y="21587"/>
                      <a:pt x="8761" y="21484"/>
                    </a:cubicBezTo>
                    <a:cubicBezTo>
                      <a:pt x="10032" y="21260"/>
                      <a:pt x="10938" y="20888"/>
                      <a:pt x="10938" y="20888"/>
                    </a:cubicBezTo>
                    <a:cubicBezTo>
                      <a:pt x="11109" y="19168"/>
                      <a:pt x="11190" y="17513"/>
                      <a:pt x="11194" y="15882"/>
                    </a:cubicBezTo>
                    <a:cubicBezTo>
                      <a:pt x="11201" y="12690"/>
                      <a:pt x="10919" y="9578"/>
                      <a:pt x="10454" y="6234"/>
                    </a:cubicBezTo>
                    <a:cubicBezTo>
                      <a:pt x="10388" y="5746"/>
                      <a:pt x="10295" y="5131"/>
                      <a:pt x="10167" y="4507"/>
                    </a:cubicBezTo>
                    <a:cubicBezTo>
                      <a:pt x="10012" y="3732"/>
                      <a:pt x="9803" y="2953"/>
                      <a:pt x="9528" y="2415"/>
                    </a:cubicBezTo>
                    <a:cubicBezTo>
                      <a:pt x="9369" y="2105"/>
                      <a:pt x="9195" y="1821"/>
                      <a:pt x="9005" y="1566"/>
                    </a:cubicBezTo>
                    <a:cubicBezTo>
                      <a:pt x="8680" y="1129"/>
                      <a:pt x="8311" y="780"/>
                      <a:pt x="7877" y="519"/>
                    </a:cubicBezTo>
                    <a:cubicBezTo>
                      <a:pt x="7498" y="295"/>
                      <a:pt x="7072" y="140"/>
                      <a:pt x="6587" y="63"/>
                    </a:cubicBezTo>
                    <a:cubicBezTo>
                      <a:pt x="6339" y="22"/>
                      <a:pt x="6085" y="1"/>
                      <a:pt x="5831" y="1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 flipH="1">
                <a:off x="1610302" y="3538919"/>
                <a:ext cx="156135" cy="36363"/>
              </a:xfrm>
              <a:custGeom>
                <a:rect b="b" l="l" r="r" t="t"/>
                <a:pathLst>
                  <a:path extrusionOk="0" h="908" w="3899">
                    <a:moveTo>
                      <a:pt x="3822" y="1"/>
                    </a:moveTo>
                    <a:cubicBezTo>
                      <a:pt x="2799" y="482"/>
                      <a:pt x="1844" y="722"/>
                      <a:pt x="971" y="722"/>
                    </a:cubicBezTo>
                    <a:cubicBezTo>
                      <a:pt x="656" y="722"/>
                      <a:pt x="352" y="691"/>
                      <a:pt x="59" y="628"/>
                    </a:cubicBezTo>
                    <a:lnTo>
                      <a:pt x="40" y="625"/>
                    </a:lnTo>
                    <a:lnTo>
                      <a:pt x="1" y="803"/>
                    </a:lnTo>
                    <a:lnTo>
                      <a:pt x="20" y="807"/>
                    </a:lnTo>
                    <a:cubicBezTo>
                      <a:pt x="326" y="873"/>
                      <a:pt x="644" y="907"/>
                      <a:pt x="970" y="907"/>
                    </a:cubicBezTo>
                    <a:cubicBezTo>
                      <a:pt x="1869" y="907"/>
                      <a:pt x="2849" y="659"/>
                      <a:pt x="3899" y="167"/>
                    </a:cubicBezTo>
                    <a:lnTo>
                      <a:pt x="3822" y="1"/>
                    </a:lnTo>
                    <a:close/>
                  </a:path>
                </a:pathLst>
              </a:custGeom>
              <a:solidFill>
                <a:srgbClr val="203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 flipH="1">
                <a:off x="1776009" y="3398074"/>
                <a:ext cx="15858" cy="36483"/>
              </a:xfrm>
              <a:custGeom>
                <a:rect b="b" l="l" r="r" t="t"/>
                <a:pathLst>
                  <a:path extrusionOk="0" h="911" w="396">
                    <a:moveTo>
                      <a:pt x="199" y="0"/>
                    </a:moveTo>
                    <a:cubicBezTo>
                      <a:pt x="90" y="0"/>
                      <a:pt x="1" y="206"/>
                      <a:pt x="1" y="453"/>
                    </a:cubicBezTo>
                    <a:cubicBezTo>
                      <a:pt x="1" y="705"/>
                      <a:pt x="90" y="910"/>
                      <a:pt x="199" y="910"/>
                    </a:cubicBezTo>
                    <a:cubicBezTo>
                      <a:pt x="306" y="910"/>
                      <a:pt x="396" y="705"/>
                      <a:pt x="396" y="453"/>
                    </a:cubicBezTo>
                    <a:cubicBezTo>
                      <a:pt x="396" y="206"/>
                      <a:pt x="306" y="0"/>
                      <a:pt x="199" y="0"/>
                    </a:cubicBezTo>
                    <a:close/>
                  </a:path>
                </a:pathLst>
              </a:custGeom>
              <a:solidFill>
                <a:srgbClr val="203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 flipH="1">
                <a:off x="1695436" y="3398074"/>
                <a:ext cx="15898" cy="36483"/>
              </a:xfrm>
              <a:custGeom>
                <a:rect b="b" l="l" r="r" t="t"/>
                <a:pathLst>
                  <a:path extrusionOk="0" h="911" w="397">
                    <a:moveTo>
                      <a:pt x="198" y="0"/>
                    </a:moveTo>
                    <a:cubicBezTo>
                      <a:pt x="89" y="0"/>
                      <a:pt x="1" y="206"/>
                      <a:pt x="1" y="453"/>
                    </a:cubicBezTo>
                    <a:cubicBezTo>
                      <a:pt x="1" y="705"/>
                      <a:pt x="89" y="910"/>
                      <a:pt x="198" y="910"/>
                    </a:cubicBezTo>
                    <a:cubicBezTo>
                      <a:pt x="311" y="910"/>
                      <a:pt x="396" y="705"/>
                      <a:pt x="396" y="453"/>
                    </a:cubicBezTo>
                    <a:cubicBezTo>
                      <a:pt x="396" y="206"/>
                      <a:pt x="311" y="0"/>
                      <a:pt x="198" y="0"/>
                    </a:cubicBezTo>
                    <a:close/>
                  </a:path>
                </a:pathLst>
              </a:custGeom>
              <a:solidFill>
                <a:srgbClr val="203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 flipH="1">
                <a:off x="1751501" y="3453940"/>
                <a:ext cx="41927" cy="33960"/>
              </a:xfrm>
              <a:custGeom>
                <a:rect b="b" l="l" r="r" t="t"/>
                <a:pathLst>
                  <a:path extrusionOk="0" h="848" w="1047">
                    <a:moveTo>
                      <a:pt x="430" y="1"/>
                    </a:moveTo>
                    <a:cubicBezTo>
                      <a:pt x="311" y="1"/>
                      <a:pt x="178" y="19"/>
                      <a:pt x="98" y="104"/>
                    </a:cubicBezTo>
                    <a:cubicBezTo>
                      <a:pt x="0" y="213"/>
                      <a:pt x="43" y="379"/>
                      <a:pt x="98" y="499"/>
                    </a:cubicBezTo>
                    <a:cubicBezTo>
                      <a:pt x="159" y="639"/>
                      <a:pt x="261" y="801"/>
                      <a:pt x="419" y="841"/>
                    </a:cubicBezTo>
                    <a:cubicBezTo>
                      <a:pt x="444" y="846"/>
                      <a:pt x="469" y="848"/>
                      <a:pt x="493" y="848"/>
                    </a:cubicBezTo>
                    <a:cubicBezTo>
                      <a:pt x="636" y="848"/>
                      <a:pt x="776" y="768"/>
                      <a:pt x="869" y="662"/>
                    </a:cubicBezTo>
                    <a:cubicBezTo>
                      <a:pt x="930" y="592"/>
                      <a:pt x="1000" y="484"/>
                      <a:pt x="1032" y="372"/>
                    </a:cubicBezTo>
                    <a:cubicBezTo>
                      <a:pt x="1047" y="310"/>
                      <a:pt x="1047" y="247"/>
                      <a:pt x="1023" y="193"/>
                    </a:cubicBezTo>
                    <a:cubicBezTo>
                      <a:pt x="958" y="23"/>
                      <a:pt x="675" y="15"/>
                      <a:pt x="520" y="4"/>
                    </a:cubicBezTo>
                    <a:cubicBezTo>
                      <a:pt x="492" y="2"/>
                      <a:pt x="462" y="1"/>
                      <a:pt x="430" y="1"/>
                    </a:cubicBezTo>
                    <a:close/>
                  </a:path>
                </a:pathLst>
              </a:custGeom>
              <a:solidFill>
                <a:srgbClr val="203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 flipH="1">
                <a:off x="1497811" y="2975299"/>
                <a:ext cx="123218" cy="629787"/>
              </a:xfrm>
              <a:custGeom>
                <a:rect b="b" l="l" r="r" t="t"/>
                <a:pathLst>
                  <a:path extrusionOk="0" h="15726" w="3077">
                    <a:moveTo>
                      <a:pt x="2010" y="1"/>
                    </a:moveTo>
                    <a:cubicBezTo>
                      <a:pt x="637" y="1"/>
                      <a:pt x="200" y="5604"/>
                      <a:pt x="62" y="8828"/>
                    </a:cubicBezTo>
                    <a:cubicBezTo>
                      <a:pt x="8" y="10135"/>
                      <a:pt x="1" y="11049"/>
                      <a:pt x="1" y="11049"/>
                    </a:cubicBezTo>
                    <a:lnTo>
                      <a:pt x="1217" y="13726"/>
                    </a:lnTo>
                    <a:lnTo>
                      <a:pt x="2127" y="15725"/>
                    </a:lnTo>
                    <a:cubicBezTo>
                      <a:pt x="2127" y="15725"/>
                      <a:pt x="2233" y="14540"/>
                      <a:pt x="2352" y="12816"/>
                    </a:cubicBezTo>
                    <a:cubicBezTo>
                      <a:pt x="2662" y="8461"/>
                      <a:pt x="3077" y="681"/>
                      <a:pt x="2163" y="46"/>
                    </a:cubicBezTo>
                    <a:cubicBezTo>
                      <a:pt x="2131" y="22"/>
                      <a:pt x="2097" y="7"/>
                      <a:pt x="2058" y="3"/>
                    </a:cubicBezTo>
                    <a:cubicBezTo>
                      <a:pt x="2042" y="1"/>
                      <a:pt x="2026" y="1"/>
                      <a:pt x="2010" y="1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 flipH="1">
                <a:off x="1477952" y="3882922"/>
                <a:ext cx="238949" cy="363071"/>
              </a:xfrm>
              <a:custGeom>
                <a:rect b="b" l="l" r="r" t="t"/>
                <a:pathLst>
                  <a:path extrusionOk="0" h="9066" w="5967">
                    <a:moveTo>
                      <a:pt x="4298" y="1"/>
                    </a:moveTo>
                    <a:cubicBezTo>
                      <a:pt x="3901" y="1"/>
                      <a:pt x="3496" y="164"/>
                      <a:pt x="3185" y="419"/>
                    </a:cubicBezTo>
                    <a:cubicBezTo>
                      <a:pt x="2724" y="799"/>
                      <a:pt x="2437" y="1357"/>
                      <a:pt x="2224" y="1918"/>
                    </a:cubicBezTo>
                    <a:cubicBezTo>
                      <a:pt x="1728" y="3204"/>
                      <a:pt x="1542" y="4608"/>
                      <a:pt x="1682" y="5979"/>
                    </a:cubicBezTo>
                    <a:cubicBezTo>
                      <a:pt x="1224" y="6432"/>
                      <a:pt x="833" y="6824"/>
                      <a:pt x="503" y="7249"/>
                    </a:cubicBezTo>
                    <a:cubicBezTo>
                      <a:pt x="484" y="7277"/>
                      <a:pt x="461" y="7304"/>
                      <a:pt x="442" y="7331"/>
                    </a:cubicBezTo>
                    <a:cubicBezTo>
                      <a:pt x="194" y="7664"/>
                      <a:pt x="0" y="8079"/>
                      <a:pt x="174" y="8501"/>
                    </a:cubicBezTo>
                    <a:cubicBezTo>
                      <a:pt x="244" y="8668"/>
                      <a:pt x="376" y="8803"/>
                      <a:pt x="535" y="8893"/>
                    </a:cubicBezTo>
                    <a:cubicBezTo>
                      <a:pt x="762" y="9026"/>
                      <a:pt x="1016" y="9066"/>
                      <a:pt x="1273" y="9066"/>
                    </a:cubicBezTo>
                    <a:cubicBezTo>
                      <a:pt x="1397" y="9066"/>
                      <a:pt x="1523" y="9057"/>
                      <a:pt x="1646" y="9044"/>
                    </a:cubicBezTo>
                    <a:cubicBezTo>
                      <a:pt x="1887" y="9021"/>
                      <a:pt x="2123" y="8982"/>
                      <a:pt x="2359" y="8932"/>
                    </a:cubicBezTo>
                    <a:cubicBezTo>
                      <a:pt x="2708" y="8853"/>
                      <a:pt x="3053" y="8749"/>
                      <a:pt x="3390" y="8621"/>
                    </a:cubicBezTo>
                    <a:cubicBezTo>
                      <a:pt x="4688" y="8122"/>
                      <a:pt x="5533" y="6947"/>
                      <a:pt x="5719" y="5572"/>
                    </a:cubicBezTo>
                    <a:cubicBezTo>
                      <a:pt x="5873" y="4429"/>
                      <a:pt x="5966" y="3267"/>
                      <a:pt x="5854" y="2120"/>
                    </a:cubicBezTo>
                    <a:cubicBezTo>
                      <a:pt x="5835" y="1922"/>
                      <a:pt x="5812" y="1725"/>
                      <a:pt x="5773" y="1527"/>
                    </a:cubicBezTo>
                    <a:cubicBezTo>
                      <a:pt x="5738" y="1341"/>
                      <a:pt x="5688" y="1159"/>
                      <a:pt x="5614" y="985"/>
                    </a:cubicBezTo>
                    <a:cubicBezTo>
                      <a:pt x="5467" y="629"/>
                      <a:pt x="5215" y="299"/>
                      <a:pt x="4866" y="128"/>
                    </a:cubicBezTo>
                    <a:cubicBezTo>
                      <a:pt x="4731" y="62"/>
                      <a:pt x="4591" y="24"/>
                      <a:pt x="4444" y="8"/>
                    </a:cubicBezTo>
                    <a:cubicBezTo>
                      <a:pt x="4396" y="3"/>
                      <a:pt x="4347" y="1"/>
                      <a:pt x="4298" y="1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 flipH="1">
                <a:off x="1603133" y="3650970"/>
                <a:ext cx="146525" cy="216337"/>
              </a:xfrm>
              <a:custGeom>
                <a:rect b="b" l="l" r="r" t="t"/>
                <a:pathLst>
                  <a:path extrusionOk="0" h="5402" w="3659">
                    <a:moveTo>
                      <a:pt x="2390" y="1"/>
                    </a:moveTo>
                    <a:cubicBezTo>
                      <a:pt x="2218" y="1"/>
                      <a:pt x="2026" y="41"/>
                      <a:pt x="1813" y="136"/>
                    </a:cubicBezTo>
                    <a:cubicBezTo>
                      <a:pt x="1446" y="298"/>
                      <a:pt x="1171" y="620"/>
                      <a:pt x="1062" y="1012"/>
                    </a:cubicBezTo>
                    <a:cubicBezTo>
                      <a:pt x="721" y="2193"/>
                      <a:pt x="0" y="5134"/>
                      <a:pt x="1108" y="5386"/>
                    </a:cubicBezTo>
                    <a:cubicBezTo>
                      <a:pt x="1155" y="5396"/>
                      <a:pt x="1200" y="5401"/>
                      <a:pt x="1246" y="5401"/>
                    </a:cubicBezTo>
                    <a:cubicBezTo>
                      <a:pt x="2270" y="5401"/>
                      <a:pt x="3154" y="2854"/>
                      <a:pt x="3507" y="1697"/>
                    </a:cubicBezTo>
                    <a:cubicBezTo>
                      <a:pt x="3658" y="1190"/>
                      <a:pt x="3515" y="628"/>
                      <a:pt x="3111" y="279"/>
                    </a:cubicBezTo>
                    <a:cubicBezTo>
                      <a:pt x="2925" y="120"/>
                      <a:pt x="2687" y="1"/>
                      <a:pt x="2390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 flipH="1">
                <a:off x="1799437" y="3877796"/>
                <a:ext cx="52659" cy="116578"/>
              </a:xfrm>
              <a:custGeom>
                <a:rect b="b" l="l" r="r" t="t"/>
                <a:pathLst>
                  <a:path extrusionOk="0" h="2911" w="1315">
                    <a:moveTo>
                      <a:pt x="660" y="1"/>
                    </a:moveTo>
                    <a:cubicBezTo>
                      <a:pt x="296" y="1"/>
                      <a:pt x="1" y="652"/>
                      <a:pt x="1" y="1454"/>
                    </a:cubicBezTo>
                    <a:cubicBezTo>
                      <a:pt x="1" y="2259"/>
                      <a:pt x="296" y="2910"/>
                      <a:pt x="660" y="2910"/>
                    </a:cubicBezTo>
                    <a:cubicBezTo>
                      <a:pt x="1020" y="2910"/>
                      <a:pt x="1315" y="2259"/>
                      <a:pt x="1315" y="1454"/>
                    </a:cubicBezTo>
                    <a:cubicBezTo>
                      <a:pt x="1315" y="652"/>
                      <a:pt x="1020" y="1"/>
                      <a:pt x="660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 flipH="1">
                <a:off x="1712856" y="3918323"/>
                <a:ext cx="26710" cy="58990"/>
              </a:xfrm>
              <a:custGeom>
                <a:rect b="b" l="l" r="r" t="t"/>
                <a:pathLst>
                  <a:path extrusionOk="0" h="1473" w="667">
                    <a:moveTo>
                      <a:pt x="334" y="0"/>
                    </a:moveTo>
                    <a:cubicBezTo>
                      <a:pt x="148" y="0"/>
                      <a:pt x="0" y="330"/>
                      <a:pt x="0" y="736"/>
                    </a:cubicBezTo>
                    <a:cubicBezTo>
                      <a:pt x="0" y="1143"/>
                      <a:pt x="148" y="1472"/>
                      <a:pt x="334" y="1472"/>
                    </a:cubicBezTo>
                    <a:cubicBezTo>
                      <a:pt x="515" y="1472"/>
                      <a:pt x="667" y="1143"/>
                      <a:pt x="667" y="736"/>
                    </a:cubicBezTo>
                    <a:cubicBezTo>
                      <a:pt x="667" y="330"/>
                      <a:pt x="515" y="0"/>
                      <a:pt x="334" y="0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 flipH="1">
                <a:off x="1764997" y="3698746"/>
                <a:ext cx="40966" cy="90788"/>
              </a:xfrm>
              <a:custGeom>
                <a:rect b="b" l="l" r="r" t="t"/>
                <a:pathLst>
                  <a:path extrusionOk="0" h="2267" w="1023">
                    <a:moveTo>
                      <a:pt x="512" y="1"/>
                    </a:moveTo>
                    <a:cubicBezTo>
                      <a:pt x="229" y="1"/>
                      <a:pt x="0" y="509"/>
                      <a:pt x="0" y="1136"/>
                    </a:cubicBezTo>
                    <a:cubicBezTo>
                      <a:pt x="0" y="1759"/>
                      <a:pt x="229" y="2267"/>
                      <a:pt x="512" y="2267"/>
                    </a:cubicBezTo>
                    <a:cubicBezTo>
                      <a:pt x="794" y="2267"/>
                      <a:pt x="1023" y="1759"/>
                      <a:pt x="1023" y="1136"/>
                    </a:cubicBezTo>
                    <a:cubicBezTo>
                      <a:pt x="1023" y="509"/>
                      <a:pt x="794" y="1"/>
                      <a:pt x="512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 flipH="1">
                <a:off x="1758949" y="4032817"/>
                <a:ext cx="22385" cy="49218"/>
              </a:xfrm>
              <a:custGeom>
                <a:rect b="b" l="l" r="r" t="t"/>
                <a:pathLst>
                  <a:path extrusionOk="0" h="1229" w="559">
                    <a:moveTo>
                      <a:pt x="280" y="1"/>
                    </a:moveTo>
                    <a:cubicBezTo>
                      <a:pt x="125" y="1"/>
                      <a:pt x="1" y="275"/>
                      <a:pt x="1" y="616"/>
                    </a:cubicBezTo>
                    <a:cubicBezTo>
                      <a:pt x="1" y="954"/>
                      <a:pt x="125" y="1228"/>
                      <a:pt x="280" y="1228"/>
                    </a:cubicBezTo>
                    <a:cubicBezTo>
                      <a:pt x="435" y="1228"/>
                      <a:pt x="559" y="954"/>
                      <a:pt x="559" y="616"/>
                    </a:cubicBezTo>
                    <a:cubicBezTo>
                      <a:pt x="559" y="275"/>
                      <a:pt x="435" y="1"/>
                      <a:pt x="280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5"/>
              <p:cNvSpPr/>
              <p:nvPr/>
            </p:nvSpPr>
            <p:spPr>
              <a:xfrm flipH="1">
                <a:off x="1583427" y="3813400"/>
                <a:ext cx="22265" cy="49258"/>
              </a:xfrm>
              <a:custGeom>
                <a:rect b="b" l="l" r="r" t="t"/>
                <a:pathLst>
                  <a:path extrusionOk="0" h="1230" w="556">
                    <a:moveTo>
                      <a:pt x="276" y="1"/>
                    </a:moveTo>
                    <a:cubicBezTo>
                      <a:pt x="125" y="1"/>
                      <a:pt x="1" y="276"/>
                      <a:pt x="1" y="617"/>
                    </a:cubicBezTo>
                    <a:cubicBezTo>
                      <a:pt x="1" y="954"/>
                      <a:pt x="125" y="1229"/>
                      <a:pt x="276" y="1229"/>
                    </a:cubicBezTo>
                    <a:cubicBezTo>
                      <a:pt x="431" y="1229"/>
                      <a:pt x="555" y="954"/>
                      <a:pt x="555" y="617"/>
                    </a:cubicBezTo>
                    <a:cubicBezTo>
                      <a:pt x="555" y="276"/>
                      <a:pt x="431" y="1"/>
                      <a:pt x="276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5"/>
              <p:cNvSpPr/>
              <p:nvPr/>
            </p:nvSpPr>
            <p:spPr>
              <a:xfrm flipH="1">
                <a:off x="1477949" y="2977102"/>
                <a:ext cx="144482" cy="1263539"/>
              </a:xfrm>
              <a:custGeom>
                <a:rect b="b" l="l" r="r" t="t"/>
                <a:pathLst>
                  <a:path extrusionOk="0" h="31551" w="3608">
                    <a:moveTo>
                      <a:pt x="2198" y="1"/>
                    </a:moveTo>
                    <a:cubicBezTo>
                      <a:pt x="1760" y="3263"/>
                      <a:pt x="1338" y="6544"/>
                      <a:pt x="1225" y="9830"/>
                    </a:cubicBezTo>
                    <a:cubicBezTo>
                      <a:pt x="1182" y="11113"/>
                      <a:pt x="1182" y="12399"/>
                      <a:pt x="1252" y="13681"/>
                    </a:cubicBezTo>
                    <a:cubicBezTo>
                      <a:pt x="1260" y="13851"/>
                      <a:pt x="1272" y="14026"/>
                      <a:pt x="1283" y="14196"/>
                    </a:cubicBezTo>
                    <a:cubicBezTo>
                      <a:pt x="1472" y="17013"/>
                      <a:pt x="2240" y="19811"/>
                      <a:pt x="2341" y="22627"/>
                    </a:cubicBezTo>
                    <a:cubicBezTo>
                      <a:pt x="2352" y="22941"/>
                      <a:pt x="2361" y="23259"/>
                      <a:pt x="2361" y="23573"/>
                    </a:cubicBezTo>
                    <a:cubicBezTo>
                      <a:pt x="2361" y="25673"/>
                      <a:pt x="1794" y="27835"/>
                      <a:pt x="981" y="29748"/>
                    </a:cubicBezTo>
                    <a:cubicBezTo>
                      <a:pt x="710" y="30380"/>
                      <a:pt x="385" y="30984"/>
                      <a:pt x="0" y="31551"/>
                    </a:cubicBezTo>
                    <a:cubicBezTo>
                      <a:pt x="349" y="31472"/>
                      <a:pt x="694" y="31368"/>
                      <a:pt x="1031" y="31240"/>
                    </a:cubicBezTo>
                    <a:cubicBezTo>
                      <a:pt x="2329" y="30741"/>
                      <a:pt x="3174" y="29566"/>
                      <a:pt x="3360" y="28191"/>
                    </a:cubicBezTo>
                    <a:cubicBezTo>
                      <a:pt x="3514" y="27048"/>
                      <a:pt x="3607" y="25886"/>
                      <a:pt x="3495" y="24739"/>
                    </a:cubicBezTo>
                    <a:cubicBezTo>
                      <a:pt x="3476" y="24541"/>
                      <a:pt x="3453" y="24344"/>
                      <a:pt x="3414" y="24146"/>
                    </a:cubicBezTo>
                    <a:cubicBezTo>
                      <a:pt x="3421" y="20954"/>
                      <a:pt x="3139" y="17842"/>
                      <a:pt x="2674" y="14498"/>
                    </a:cubicBezTo>
                    <a:cubicBezTo>
                      <a:pt x="2608" y="14010"/>
                      <a:pt x="2515" y="13395"/>
                      <a:pt x="2387" y="12771"/>
                    </a:cubicBezTo>
                    <a:cubicBezTo>
                      <a:pt x="2697" y="8416"/>
                      <a:pt x="3112" y="636"/>
                      <a:pt x="2198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5"/>
              <p:cNvSpPr/>
              <p:nvPr/>
            </p:nvSpPr>
            <p:spPr>
              <a:xfrm flipH="1">
                <a:off x="1538460" y="3879357"/>
                <a:ext cx="181083" cy="364072"/>
              </a:xfrm>
              <a:custGeom>
                <a:rect b="b" l="l" r="r" t="t"/>
                <a:pathLst>
                  <a:path extrusionOk="0" h="9091" w="4522">
                    <a:moveTo>
                      <a:pt x="4365" y="0"/>
                    </a:moveTo>
                    <a:cubicBezTo>
                      <a:pt x="3960" y="0"/>
                      <a:pt x="3533" y="157"/>
                      <a:pt x="3193" y="439"/>
                    </a:cubicBezTo>
                    <a:cubicBezTo>
                      <a:pt x="2665" y="872"/>
                      <a:pt x="2375" y="1523"/>
                      <a:pt x="2205" y="1973"/>
                    </a:cubicBezTo>
                    <a:cubicBezTo>
                      <a:pt x="1709" y="3259"/>
                      <a:pt x="1519" y="4665"/>
                      <a:pt x="1651" y="6037"/>
                    </a:cubicBezTo>
                    <a:cubicBezTo>
                      <a:pt x="1205" y="6478"/>
                      <a:pt x="821" y="6862"/>
                      <a:pt x="496" y="7281"/>
                    </a:cubicBezTo>
                    <a:cubicBezTo>
                      <a:pt x="476" y="7311"/>
                      <a:pt x="453" y="7338"/>
                      <a:pt x="434" y="7366"/>
                    </a:cubicBezTo>
                    <a:cubicBezTo>
                      <a:pt x="93" y="7823"/>
                      <a:pt x="0" y="8250"/>
                      <a:pt x="155" y="8625"/>
                    </a:cubicBezTo>
                    <a:cubicBezTo>
                      <a:pt x="229" y="8803"/>
                      <a:pt x="369" y="8955"/>
                      <a:pt x="555" y="9063"/>
                    </a:cubicBezTo>
                    <a:cubicBezTo>
                      <a:pt x="569" y="9071"/>
                      <a:pt x="589" y="9082"/>
                      <a:pt x="608" y="9090"/>
                    </a:cubicBezTo>
                    <a:lnTo>
                      <a:pt x="689" y="8928"/>
                    </a:lnTo>
                    <a:cubicBezTo>
                      <a:pt x="675" y="8919"/>
                      <a:pt x="659" y="8912"/>
                      <a:pt x="648" y="8904"/>
                    </a:cubicBezTo>
                    <a:cubicBezTo>
                      <a:pt x="496" y="8815"/>
                      <a:pt x="383" y="8695"/>
                      <a:pt x="326" y="8556"/>
                    </a:cubicBezTo>
                    <a:cubicBezTo>
                      <a:pt x="194" y="8238"/>
                      <a:pt x="276" y="7885"/>
                      <a:pt x="582" y="7474"/>
                    </a:cubicBezTo>
                    <a:cubicBezTo>
                      <a:pt x="601" y="7447"/>
                      <a:pt x="620" y="7420"/>
                      <a:pt x="643" y="7393"/>
                    </a:cubicBezTo>
                    <a:cubicBezTo>
                      <a:pt x="965" y="6979"/>
                      <a:pt x="1352" y="6591"/>
                      <a:pt x="1802" y="6142"/>
                    </a:cubicBezTo>
                    <a:lnTo>
                      <a:pt x="1841" y="6103"/>
                    </a:lnTo>
                    <a:lnTo>
                      <a:pt x="1837" y="6060"/>
                    </a:lnTo>
                    <a:cubicBezTo>
                      <a:pt x="1701" y="4704"/>
                      <a:pt x="1887" y="3313"/>
                      <a:pt x="2375" y="2038"/>
                    </a:cubicBezTo>
                    <a:cubicBezTo>
                      <a:pt x="2538" y="1605"/>
                      <a:pt x="2817" y="985"/>
                      <a:pt x="3309" y="578"/>
                    </a:cubicBezTo>
                    <a:cubicBezTo>
                      <a:pt x="3617" y="324"/>
                      <a:pt x="3998" y="183"/>
                      <a:pt x="4360" y="183"/>
                    </a:cubicBezTo>
                    <a:cubicBezTo>
                      <a:pt x="4408" y="183"/>
                      <a:pt x="4455" y="185"/>
                      <a:pt x="4502" y="190"/>
                    </a:cubicBezTo>
                    <a:lnTo>
                      <a:pt x="4521" y="8"/>
                    </a:lnTo>
                    <a:cubicBezTo>
                      <a:pt x="4470" y="3"/>
                      <a:pt x="4418" y="0"/>
                      <a:pt x="4365" y="0"/>
                    </a:cubicBezTo>
                    <a:close/>
                  </a:path>
                </a:pathLst>
              </a:custGeom>
              <a:solidFill>
                <a:srgbClr val="203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5"/>
              <p:cNvSpPr/>
              <p:nvPr/>
            </p:nvSpPr>
            <p:spPr>
              <a:xfrm flipH="1">
                <a:off x="1367942" y="3855770"/>
                <a:ext cx="135953" cy="97956"/>
              </a:xfrm>
              <a:custGeom>
                <a:rect b="b" l="l" r="r" t="t"/>
                <a:pathLst>
                  <a:path extrusionOk="0" h="2446" w="3395">
                    <a:moveTo>
                      <a:pt x="2213" y="1"/>
                    </a:moveTo>
                    <a:cubicBezTo>
                      <a:pt x="1847" y="1"/>
                      <a:pt x="1468" y="136"/>
                      <a:pt x="1171" y="354"/>
                    </a:cubicBezTo>
                    <a:cubicBezTo>
                      <a:pt x="671" y="721"/>
                      <a:pt x="345" y="1271"/>
                      <a:pt x="36" y="1810"/>
                    </a:cubicBezTo>
                    <a:lnTo>
                      <a:pt x="0" y="2407"/>
                    </a:lnTo>
                    <a:lnTo>
                      <a:pt x="284" y="2446"/>
                    </a:lnTo>
                    <a:cubicBezTo>
                      <a:pt x="799" y="1682"/>
                      <a:pt x="1577" y="1066"/>
                      <a:pt x="2484" y="896"/>
                    </a:cubicBezTo>
                    <a:cubicBezTo>
                      <a:pt x="2638" y="865"/>
                      <a:pt x="2796" y="851"/>
                      <a:pt x="2953" y="851"/>
                    </a:cubicBezTo>
                    <a:cubicBezTo>
                      <a:pt x="3101" y="851"/>
                      <a:pt x="3248" y="864"/>
                      <a:pt x="3394" y="888"/>
                    </a:cubicBezTo>
                    <a:cubicBezTo>
                      <a:pt x="3306" y="613"/>
                      <a:pt x="3151" y="368"/>
                      <a:pt x="2911" y="206"/>
                    </a:cubicBezTo>
                    <a:cubicBezTo>
                      <a:pt x="2704" y="63"/>
                      <a:pt x="2462" y="1"/>
                      <a:pt x="2213" y="1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" name="Google Shape;371;p25"/>
            <p:cNvGrpSpPr/>
            <p:nvPr/>
          </p:nvGrpSpPr>
          <p:grpSpPr>
            <a:xfrm rot="-267669">
              <a:off x="5857299" y="1315126"/>
              <a:ext cx="636546" cy="440683"/>
              <a:chOff x="2146650" y="645325"/>
              <a:chExt cx="952165" cy="621297"/>
            </a:xfrm>
          </p:grpSpPr>
          <p:sp>
            <p:nvSpPr>
              <p:cNvPr id="372" name="Google Shape;372;p25"/>
              <p:cNvSpPr/>
              <p:nvPr/>
            </p:nvSpPr>
            <p:spPr>
              <a:xfrm>
                <a:off x="2489439" y="1109418"/>
                <a:ext cx="69694" cy="157205"/>
              </a:xfrm>
              <a:custGeom>
                <a:rect b="b" l="l" r="r" t="t"/>
                <a:pathLst>
                  <a:path extrusionOk="0" h="2903" w="1287">
                    <a:moveTo>
                      <a:pt x="1078" y="0"/>
                    </a:moveTo>
                    <a:lnTo>
                      <a:pt x="795" y="2132"/>
                    </a:lnTo>
                    <a:lnTo>
                      <a:pt x="1" y="2732"/>
                    </a:lnTo>
                    <a:lnTo>
                      <a:pt x="129" y="2903"/>
                    </a:lnTo>
                    <a:lnTo>
                      <a:pt x="993" y="2248"/>
                    </a:lnTo>
                    <a:lnTo>
                      <a:pt x="1287" y="32"/>
                    </a:lnTo>
                    <a:lnTo>
                      <a:pt x="1078" y="0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5"/>
              <p:cNvSpPr/>
              <p:nvPr/>
            </p:nvSpPr>
            <p:spPr>
              <a:xfrm>
                <a:off x="2472056" y="1221894"/>
                <a:ext cx="99099" cy="26047"/>
              </a:xfrm>
              <a:custGeom>
                <a:rect b="b" l="l" r="r" t="t"/>
                <a:pathLst>
                  <a:path extrusionOk="0" h="481" w="1830">
                    <a:moveTo>
                      <a:pt x="1225" y="1"/>
                    </a:moveTo>
                    <a:lnTo>
                      <a:pt x="0" y="271"/>
                    </a:lnTo>
                    <a:lnTo>
                      <a:pt x="47" y="481"/>
                    </a:lnTo>
                    <a:lnTo>
                      <a:pt x="1205" y="225"/>
                    </a:lnTo>
                    <a:lnTo>
                      <a:pt x="1744" y="462"/>
                    </a:lnTo>
                    <a:lnTo>
                      <a:pt x="1829" y="264"/>
                    </a:lnTo>
                    <a:lnTo>
                      <a:pt x="1225" y="1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5"/>
              <p:cNvSpPr/>
              <p:nvPr/>
            </p:nvSpPr>
            <p:spPr>
              <a:xfrm>
                <a:off x="2357685" y="1025913"/>
                <a:ext cx="77709" cy="216014"/>
              </a:xfrm>
              <a:custGeom>
                <a:rect b="b" l="l" r="r" t="t"/>
                <a:pathLst>
                  <a:path extrusionOk="0" h="3989" w="1435">
                    <a:moveTo>
                      <a:pt x="1225" y="1"/>
                    </a:moveTo>
                    <a:lnTo>
                      <a:pt x="799" y="3216"/>
                    </a:lnTo>
                    <a:lnTo>
                      <a:pt x="0" y="3817"/>
                    </a:lnTo>
                    <a:lnTo>
                      <a:pt x="132" y="3988"/>
                    </a:lnTo>
                    <a:lnTo>
                      <a:pt x="996" y="3332"/>
                    </a:lnTo>
                    <a:lnTo>
                      <a:pt x="1434" y="28"/>
                    </a:lnTo>
                    <a:lnTo>
                      <a:pt x="1225" y="1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5"/>
              <p:cNvSpPr/>
              <p:nvPr/>
            </p:nvSpPr>
            <p:spPr>
              <a:xfrm>
                <a:off x="2340302" y="1197146"/>
                <a:ext cx="99045" cy="26102"/>
              </a:xfrm>
              <a:custGeom>
                <a:rect b="b" l="l" r="r" t="t"/>
                <a:pathLst>
                  <a:path extrusionOk="0" h="482" w="1829">
                    <a:moveTo>
                      <a:pt x="1228" y="0"/>
                    </a:moveTo>
                    <a:lnTo>
                      <a:pt x="1" y="272"/>
                    </a:lnTo>
                    <a:lnTo>
                      <a:pt x="47" y="481"/>
                    </a:lnTo>
                    <a:lnTo>
                      <a:pt x="1205" y="222"/>
                    </a:lnTo>
                    <a:lnTo>
                      <a:pt x="1744" y="458"/>
                    </a:lnTo>
                    <a:lnTo>
                      <a:pt x="1829" y="263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5"/>
              <p:cNvSpPr/>
              <p:nvPr/>
            </p:nvSpPr>
            <p:spPr>
              <a:xfrm>
                <a:off x="2146650" y="678467"/>
                <a:ext cx="138089" cy="47059"/>
              </a:xfrm>
              <a:custGeom>
                <a:rect b="b" l="l" r="r" t="t"/>
                <a:pathLst>
                  <a:path extrusionOk="0" h="869" w="2550">
                    <a:moveTo>
                      <a:pt x="2422" y="1"/>
                    </a:moveTo>
                    <a:lnTo>
                      <a:pt x="0" y="868"/>
                    </a:lnTo>
                    <a:lnTo>
                      <a:pt x="0" y="868"/>
                    </a:lnTo>
                    <a:lnTo>
                      <a:pt x="2549" y="850"/>
                    </a:lnTo>
                    <a:lnTo>
                      <a:pt x="2422" y="1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2253873" y="645325"/>
                <a:ext cx="844941" cy="500911"/>
              </a:xfrm>
              <a:custGeom>
                <a:rect b="b" l="l" r="r" t="t"/>
                <a:pathLst>
                  <a:path extrusionOk="0" h="9250" w="15603">
                    <a:moveTo>
                      <a:pt x="3000" y="0"/>
                    </a:moveTo>
                    <a:cubicBezTo>
                      <a:pt x="2234" y="0"/>
                      <a:pt x="1590" y="156"/>
                      <a:pt x="1139" y="310"/>
                    </a:cubicBezTo>
                    <a:cubicBezTo>
                      <a:pt x="694" y="462"/>
                      <a:pt x="438" y="613"/>
                      <a:pt x="438" y="613"/>
                    </a:cubicBezTo>
                    <a:cubicBezTo>
                      <a:pt x="1" y="7479"/>
                      <a:pt x="3840" y="8839"/>
                      <a:pt x="6952" y="8839"/>
                    </a:cubicBezTo>
                    <a:cubicBezTo>
                      <a:pt x="8993" y="8839"/>
                      <a:pt x="10721" y="8253"/>
                      <a:pt x="10721" y="8253"/>
                    </a:cubicBezTo>
                    <a:lnTo>
                      <a:pt x="15270" y="9249"/>
                    </a:lnTo>
                    <a:lnTo>
                      <a:pt x="15393" y="8420"/>
                    </a:lnTo>
                    <a:lnTo>
                      <a:pt x="15602" y="6986"/>
                    </a:lnTo>
                    <a:lnTo>
                      <a:pt x="10701" y="6998"/>
                    </a:lnTo>
                    <a:cubicBezTo>
                      <a:pt x="8210" y="1206"/>
                      <a:pt x="5132" y="0"/>
                      <a:pt x="3000" y="0"/>
                    </a:cubicBezTo>
                    <a:close/>
                  </a:path>
                </a:pathLst>
              </a:custGeom>
              <a:solidFill>
                <a:srgbClr val="FF7D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2478176" y="703594"/>
                <a:ext cx="419628" cy="299084"/>
              </a:xfrm>
              <a:custGeom>
                <a:rect b="b" l="l" r="r" t="t"/>
                <a:pathLst>
                  <a:path extrusionOk="0" h="5523" w="7749">
                    <a:moveTo>
                      <a:pt x="1672" y="0"/>
                    </a:moveTo>
                    <a:cubicBezTo>
                      <a:pt x="953" y="0"/>
                      <a:pt x="477" y="114"/>
                      <a:pt x="477" y="114"/>
                    </a:cubicBezTo>
                    <a:cubicBezTo>
                      <a:pt x="457" y="230"/>
                      <a:pt x="445" y="346"/>
                      <a:pt x="434" y="459"/>
                    </a:cubicBezTo>
                    <a:cubicBezTo>
                      <a:pt x="0" y="4593"/>
                      <a:pt x="2260" y="5522"/>
                      <a:pt x="4381" y="5522"/>
                    </a:cubicBezTo>
                    <a:cubicBezTo>
                      <a:pt x="5046" y="5522"/>
                      <a:pt x="5699" y="5430"/>
                      <a:pt x="6249" y="5318"/>
                    </a:cubicBezTo>
                    <a:cubicBezTo>
                      <a:pt x="7129" y="5135"/>
                      <a:pt x="7748" y="4899"/>
                      <a:pt x="7748" y="4899"/>
                    </a:cubicBezTo>
                    <a:cubicBezTo>
                      <a:pt x="6418" y="635"/>
                      <a:pt x="3369" y="0"/>
                      <a:pt x="1672" y="0"/>
                    </a:cubicBezTo>
                    <a:close/>
                  </a:path>
                </a:pathLst>
              </a:custGeom>
              <a:solidFill>
                <a:srgbClr val="91DDD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2253873" y="662112"/>
                <a:ext cx="833624" cy="484123"/>
              </a:xfrm>
              <a:custGeom>
                <a:rect b="b" l="l" r="r" t="t"/>
                <a:pathLst>
                  <a:path extrusionOk="0" h="8940" w="15394">
                    <a:moveTo>
                      <a:pt x="1139" y="0"/>
                    </a:moveTo>
                    <a:cubicBezTo>
                      <a:pt x="694" y="152"/>
                      <a:pt x="438" y="303"/>
                      <a:pt x="438" y="303"/>
                    </a:cubicBezTo>
                    <a:cubicBezTo>
                      <a:pt x="1" y="7169"/>
                      <a:pt x="3840" y="8529"/>
                      <a:pt x="6952" y="8529"/>
                    </a:cubicBezTo>
                    <a:cubicBezTo>
                      <a:pt x="8993" y="8529"/>
                      <a:pt x="10721" y="7943"/>
                      <a:pt x="10721" y="7943"/>
                    </a:cubicBezTo>
                    <a:lnTo>
                      <a:pt x="15270" y="8939"/>
                    </a:lnTo>
                    <a:lnTo>
                      <a:pt x="15393" y="8110"/>
                    </a:lnTo>
                    <a:cubicBezTo>
                      <a:pt x="13785" y="7772"/>
                      <a:pt x="12205" y="7459"/>
                      <a:pt x="10616" y="7087"/>
                    </a:cubicBezTo>
                    <a:cubicBezTo>
                      <a:pt x="9306" y="7412"/>
                      <a:pt x="8334" y="7544"/>
                      <a:pt x="6982" y="7556"/>
                    </a:cubicBezTo>
                    <a:cubicBezTo>
                      <a:pt x="6967" y="7556"/>
                      <a:pt x="6952" y="7556"/>
                      <a:pt x="6938" y="7556"/>
                    </a:cubicBezTo>
                    <a:cubicBezTo>
                      <a:pt x="5603" y="7556"/>
                      <a:pt x="4220" y="7217"/>
                      <a:pt x="3201" y="6354"/>
                    </a:cubicBezTo>
                    <a:cubicBezTo>
                      <a:pt x="2259" y="5556"/>
                      <a:pt x="1697" y="4383"/>
                      <a:pt x="1426" y="3178"/>
                    </a:cubicBezTo>
                    <a:cubicBezTo>
                      <a:pt x="1189" y="2139"/>
                      <a:pt x="1150" y="1066"/>
                      <a:pt x="1139" y="0"/>
                    </a:cubicBezTo>
                    <a:close/>
                  </a:path>
                </a:pathLst>
              </a:custGeom>
              <a:solidFill>
                <a:srgbClr val="DF6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2375772" y="697529"/>
                <a:ext cx="18087" cy="33845"/>
              </a:xfrm>
              <a:custGeom>
                <a:rect b="b" l="l" r="r" t="t"/>
                <a:pathLst>
                  <a:path extrusionOk="0" h="625" w="334">
                    <a:moveTo>
                      <a:pt x="167" y="1"/>
                    </a:moveTo>
                    <a:cubicBezTo>
                      <a:pt x="74" y="1"/>
                      <a:pt x="0" y="140"/>
                      <a:pt x="0" y="312"/>
                    </a:cubicBezTo>
                    <a:cubicBezTo>
                      <a:pt x="0" y="485"/>
                      <a:pt x="74" y="625"/>
                      <a:pt x="167" y="625"/>
                    </a:cubicBezTo>
                    <a:cubicBezTo>
                      <a:pt x="256" y="625"/>
                      <a:pt x="333" y="485"/>
                      <a:pt x="333" y="312"/>
                    </a:cubicBezTo>
                    <a:cubicBezTo>
                      <a:pt x="333" y="140"/>
                      <a:pt x="256" y="1"/>
                      <a:pt x="167" y="1"/>
                    </a:cubicBez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5"/>
              <p:cNvSpPr/>
              <p:nvPr/>
            </p:nvSpPr>
            <p:spPr>
              <a:xfrm>
                <a:off x="2501624" y="703594"/>
                <a:ext cx="396180" cy="287983"/>
              </a:xfrm>
              <a:custGeom>
                <a:rect b="b" l="l" r="r" t="t"/>
                <a:pathLst>
                  <a:path extrusionOk="0" h="5318" w="7316">
                    <a:moveTo>
                      <a:pt x="1239" y="0"/>
                    </a:moveTo>
                    <a:cubicBezTo>
                      <a:pt x="520" y="0"/>
                      <a:pt x="44" y="114"/>
                      <a:pt x="44" y="114"/>
                    </a:cubicBezTo>
                    <a:cubicBezTo>
                      <a:pt x="24" y="230"/>
                      <a:pt x="12" y="346"/>
                      <a:pt x="1" y="459"/>
                    </a:cubicBezTo>
                    <a:cubicBezTo>
                      <a:pt x="1380" y="796"/>
                      <a:pt x="2678" y="1482"/>
                      <a:pt x="3732" y="2435"/>
                    </a:cubicBezTo>
                    <a:cubicBezTo>
                      <a:pt x="4615" y="3237"/>
                      <a:pt x="5332" y="4225"/>
                      <a:pt x="5816" y="5318"/>
                    </a:cubicBezTo>
                    <a:cubicBezTo>
                      <a:pt x="6696" y="5135"/>
                      <a:pt x="7315" y="4899"/>
                      <a:pt x="7315" y="4899"/>
                    </a:cubicBezTo>
                    <a:cubicBezTo>
                      <a:pt x="5985" y="635"/>
                      <a:pt x="2936" y="0"/>
                      <a:pt x="1239" y="0"/>
                    </a:cubicBezTo>
                    <a:close/>
                  </a:path>
                </a:pathLst>
              </a:custGeom>
              <a:solidFill>
                <a:srgbClr val="7CBD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5"/>
              <p:cNvSpPr/>
              <p:nvPr/>
            </p:nvSpPr>
            <p:spPr>
              <a:xfrm>
                <a:off x="2481696" y="708901"/>
                <a:ext cx="418220" cy="299463"/>
              </a:xfrm>
              <a:custGeom>
                <a:rect b="b" l="l" r="r" t="t"/>
                <a:pathLst>
                  <a:path extrusionOk="0" h="5530" w="7723">
                    <a:moveTo>
                      <a:pt x="303" y="0"/>
                    </a:moveTo>
                    <a:lnTo>
                      <a:pt x="303" y="0"/>
                    </a:lnTo>
                    <a:cubicBezTo>
                      <a:pt x="1" y="2240"/>
                      <a:pt x="415" y="3825"/>
                      <a:pt x="1531" y="4712"/>
                    </a:cubicBezTo>
                    <a:cubicBezTo>
                      <a:pt x="2213" y="5254"/>
                      <a:pt x="3166" y="5529"/>
                      <a:pt x="4328" y="5529"/>
                    </a:cubicBezTo>
                    <a:cubicBezTo>
                      <a:pt x="4681" y="5529"/>
                      <a:pt x="5056" y="5502"/>
                      <a:pt x="5448" y="5452"/>
                    </a:cubicBezTo>
                    <a:cubicBezTo>
                      <a:pt x="6703" y="5286"/>
                      <a:pt x="7715" y="4905"/>
                      <a:pt x="7722" y="4902"/>
                    </a:cubicBezTo>
                    <a:lnTo>
                      <a:pt x="7649" y="4704"/>
                    </a:lnTo>
                    <a:cubicBezTo>
                      <a:pt x="7637" y="4708"/>
                      <a:pt x="6649" y="5080"/>
                      <a:pt x="5417" y="5243"/>
                    </a:cubicBezTo>
                    <a:cubicBezTo>
                      <a:pt x="5085" y="5286"/>
                      <a:pt x="4715" y="5317"/>
                      <a:pt x="4332" y="5317"/>
                    </a:cubicBezTo>
                    <a:cubicBezTo>
                      <a:pt x="3412" y="5317"/>
                      <a:pt x="2412" y="5141"/>
                      <a:pt x="1662" y="4545"/>
                    </a:cubicBezTo>
                    <a:cubicBezTo>
                      <a:pt x="609" y="3709"/>
                      <a:pt x="221" y="2189"/>
                      <a:pt x="516" y="27"/>
                    </a:cubicBez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2738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5"/>
              <p:cNvSpPr/>
              <p:nvPr/>
            </p:nvSpPr>
            <p:spPr>
              <a:xfrm>
                <a:off x="2424402" y="780221"/>
                <a:ext cx="44947" cy="97854"/>
              </a:xfrm>
              <a:custGeom>
                <a:rect b="b" l="l" r="r" t="t"/>
                <a:pathLst>
                  <a:path extrusionOk="0" h="1807" w="830">
                    <a:moveTo>
                      <a:pt x="415" y="1"/>
                    </a:moveTo>
                    <a:cubicBezTo>
                      <a:pt x="187" y="1"/>
                      <a:pt x="1" y="407"/>
                      <a:pt x="1" y="904"/>
                    </a:cubicBezTo>
                    <a:cubicBezTo>
                      <a:pt x="1" y="1403"/>
                      <a:pt x="187" y="1807"/>
                      <a:pt x="415" y="1807"/>
                    </a:cubicBezTo>
                    <a:cubicBezTo>
                      <a:pt x="644" y="1807"/>
                      <a:pt x="830" y="1403"/>
                      <a:pt x="830" y="904"/>
                    </a:cubicBezTo>
                    <a:cubicBezTo>
                      <a:pt x="830" y="407"/>
                      <a:pt x="644" y="1"/>
                      <a:pt x="415" y="1"/>
                    </a:cubicBezTo>
                    <a:close/>
                  </a:path>
                </a:pathLst>
              </a:custGeom>
              <a:solidFill>
                <a:srgbClr val="DF6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2397542" y="881541"/>
                <a:ext cx="22527" cy="49170"/>
              </a:xfrm>
              <a:custGeom>
                <a:rect b="b" l="l" r="r" t="t"/>
                <a:pathLst>
                  <a:path extrusionOk="0" h="908" w="416">
                    <a:moveTo>
                      <a:pt x="206" y="1"/>
                    </a:moveTo>
                    <a:cubicBezTo>
                      <a:pt x="94" y="1"/>
                      <a:pt x="1" y="203"/>
                      <a:pt x="1" y="455"/>
                    </a:cubicBezTo>
                    <a:cubicBezTo>
                      <a:pt x="1" y="703"/>
                      <a:pt x="94" y="907"/>
                      <a:pt x="206" y="907"/>
                    </a:cubicBezTo>
                    <a:cubicBezTo>
                      <a:pt x="323" y="907"/>
                      <a:pt x="416" y="703"/>
                      <a:pt x="416" y="455"/>
                    </a:cubicBezTo>
                    <a:cubicBezTo>
                      <a:pt x="416" y="203"/>
                      <a:pt x="323" y="1"/>
                      <a:pt x="206" y="1"/>
                    </a:cubicBezTo>
                    <a:close/>
                  </a:path>
                </a:pathLst>
              </a:custGeom>
              <a:solidFill>
                <a:srgbClr val="DF6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2468915" y="922318"/>
                <a:ext cx="30867" cy="66932"/>
              </a:xfrm>
              <a:custGeom>
                <a:rect b="b" l="l" r="r" t="t"/>
                <a:pathLst>
                  <a:path extrusionOk="0" h="1236" w="570">
                    <a:moveTo>
                      <a:pt x="287" y="0"/>
                    </a:moveTo>
                    <a:cubicBezTo>
                      <a:pt x="128" y="0"/>
                      <a:pt x="1" y="275"/>
                      <a:pt x="1" y="619"/>
                    </a:cubicBezTo>
                    <a:cubicBezTo>
                      <a:pt x="1" y="961"/>
                      <a:pt x="128" y="1236"/>
                      <a:pt x="287" y="1236"/>
                    </a:cubicBezTo>
                    <a:cubicBezTo>
                      <a:pt x="446" y="1236"/>
                      <a:pt x="570" y="961"/>
                      <a:pt x="570" y="619"/>
                    </a:cubicBezTo>
                    <a:cubicBezTo>
                      <a:pt x="570" y="275"/>
                      <a:pt x="446" y="0"/>
                      <a:pt x="287" y="0"/>
                    </a:cubicBezTo>
                    <a:close/>
                  </a:path>
                </a:pathLst>
              </a:custGeom>
              <a:solidFill>
                <a:srgbClr val="DF6D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6" name="Google Shape;386;p25"/>
          <p:cNvSpPr txBox="1"/>
          <p:nvPr/>
        </p:nvSpPr>
        <p:spPr>
          <a:xfrm>
            <a:off x="66275" y="542250"/>
            <a:ext cx="44070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Explore customer locations</a:t>
            </a:r>
            <a:b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Gauge price points for products</a:t>
            </a:r>
            <a:b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Once online store is established, explore seller versus Amazon fulfilled orders</a:t>
            </a:r>
            <a:b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endParaRPr sz="1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 Semi Condensed"/>
              <a:buChar char="●"/>
            </a:pPr>
            <a:r>
              <a:rPr lang="es" sz="1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Conduct classifier model to classify sentiments of reviews based on words.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662250" y="164475"/>
            <a:ext cx="27411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614D"/>
                </a:solidFill>
                <a:latin typeface="Denk One"/>
                <a:ea typeface="Denk One"/>
                <a:cs typeface="Denk One"/>
                <a:sym typeface="Denk One"/>
              </a:rPr>
              <a:t>NEXT STEPS</a:t>
            </a:r>
            <a:endParaRPr sz="3500">
              <a:solidFill>
                <a:srgbClr val="FF614D"/>
              </a:solidFill>
              <a:latin typeface="Denk One"/>
              <a:ea typeface="Denk One"/>
              <a:cs typeface="Denk One"/>
              <a:sym typeface="Denk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t Shop Brand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